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71" r:id="rId11"/>
    <p:sldId id="270" r:id="rId12"/>
    <p:sldId id="272" r:id="rId13"/>
    <p:sldId id="265" r:id="rId14"/>
    <p:sldId id="269" r:id="rId15"/>
    <p:sldId id="268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2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76" y="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C658EF-9AF0-4FCB-95AB-9998BECEB74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5CD5CA-23E7-4767-921B-A9F41BB0FB65}">
      <dgm:prSet phldrT="[Text]"/>
      <dgm:spPr/>
      <dgm:t>
        <a:bodyPr/>
        <a:lstStyle/>
        <a:p>
          <a:r>
            <a:rPr lang="en-US" dirty="0"/>
            <a:t>BSA</a:t>
          </a:r>
        </a:p>
      </dgm:t>
    </dgm:pt>
    <dgm:pt modelId="{9A5F4345-953F-403F-B515-D83B85BA9235}" type="parTrans" cxnId="{5B43649A-4C06-4F33-A72D-81322EFD678E}">
      <dgm:prSet/>
      <dgm:spPr/>
      <dgm:t>
        <a:bodyPr/>
        <a:lstStyle/>
        <a:p>
          <a:endParaRPr lang="en-US"/>
        </a:p>
      </dgm:t>
    </dgm:pt>
    <dgm:pt modelId="{5E85B36E-0C9C-415C-8997-4EC27692A9E0}" type="sibTrans" cxnId="{5B43649A-4C06-4F33-A72D-81322EFD678E}">
      <dgm:prSet/>
      <dgm:spPr/>
      <dgm:t>
        <a:bodyPr/>
        <a:lstStyle/>
        <a:p>
          <a:endParaRPr lang="en-US"/>
        </a:p>
      </dgm:t>
    </dgm:pt>
    <dgm:pt modelId="{0887AB16-38F5-4012-9EE8-BE0E66BD8454}">
      <dgm:prSet phldrT="[Text]"/>
      <dgm:spPr/>
      <dgm:t>
        <a:bodyPr/>
        <a:lstStyle/>
        <a:p>
          <a:r>
            <a:rPr lang="en-US" dirty="0"/>
            <a:t>Heart of America Council</a:t>
          </a:r>
        </a:p>
      </dgm:t>
    </dgm:pt>
    <dgm:pt modelId="{A11B37E6-2130-4EB9-B946-CB3B9194C756}" type="parTrans" cxnId="{938AEF2A-3AD5-4AA0-A151-64304B76136E}">
      <dgm:prSet/>
      <dgm:spPr/>
      <dgm:t>
        <a:bodyPr/>
        <a:lstStyle/>
        <a:p>
          <a:endParaRPr lang="en-US"/>
        </a:p>
      </dgm:t>
    </dgm:pt>
    <dgm:pt modelId="{6B07A8B7-9DB8-44EF-9A75-AF0B18EE33CF}" type="sibTrans" cxnId="{938AEF2A-3AD5-4AA0-A151-64304B76136E}">
      <dgm:prSet/>
      <dgm:spPr/>
      <dgm:t>
        <a:bodyPr/>
        <a:lstStyle/>
        <a:p>
          <a:endParaRPr lang="en-US"/>
        </a:p>
      </dgm:t>
    </dgm:pt>
    <dgm:pt modelId="{E74885F9-52B2-44EB-B227-35DFDDBD65AF}">
      <dgm:prSet phldrT="[Text]"/>
      <dgm:spPr/>
      <dgm:t>
        <a:bodyPr/>
        <a:lstStyle/>
        <a:p>
          <a:r>
            <a:rPr lang="en-US" dirty="0"/>
            <a:t>Blue Elk District</a:t>
          </a:r>
        </a:p>
      </dgm:t>
    </dgm:pt>
    <dgm:pt modelId="{8BE25BC7-51EC-4EC2-A3E0-57D3B6B5EA82}" type="parTrans" cxnId="{2B1E1AD0-2DC3-41F8-9CC8-D83EB28E3D61}">
      <dgm:prSet/>
      <dgm:spPr/>
      <dgm:t>
        <a:bodyPr/>
        <a:lstStyle/>
        <a:p>
          <a:endParaRPr lang="en-US"/>
        </a:p>
      </dgm:t>
    </dgm:pt>
    <dgm:pt modelId="{2583823C-0210-4146-8DD9-17A6603E484E}" type="sibTrans" cxnId="{2B1E1AD0-2DC3-41F8-9CC8-D83EB28E3D61}">
      <dgm:prSet/>
      <dgm:spPr/>
      <dgm:t>
        <a:bodyPr/>
        <a:lstStyle/>
        <a:p>
          <a:endParaRPr lang="en-US"/>
        </a:p>
      </dgm:t>
    </dgm:pt>
    <dgm:pt modelId="{5BB81345-B5E0-4C36-A3CC-7A5A22FA3F7B}">
      <dgm:prSet phldrT="[Text]"/>
      <dgm:spPr/>
      <dgm:t>
        <a:bodyPr/>
        <a:lstStyle/>
        <a:p>
          <a:r>
            <a:rPr lang="en-US" dirty="0"/>
            <a:t>Troop 175</a:t>
          </a:r>
        </a:p>
      </dgm:t>
    </dgm:pt>
    <dgm:pt modelId="{DBFE6923-0DD8-4427-AC41-7D2BEA24D6C6}" type="parTrans" cxnId="{99FE5E8F-6122-4214-846B-02891BBD594F}">
      <dgm:prSet/>
      <dgm:spPr/>
      <dgm:t>
        <a:bodyPr/>
        <a:lstStyle/>
        <a:p>
          <a:endParaRPr lang="en-US"/>
        </a:p>
      </dgm:t>
    </dgm:pt>
    <dgm:pt modelId="{633E530D-25A0-4356-9AC2-A53F98AB0784}" type="sibTrans" cxnId="{99FE5E8F-6122-4214-846B-02891BBD594F}">
      <dgm:prSet/>
      <dgm:spPr/>
      <dgm:t>
        <a:bodyPr/>
        <a:lstStyle/>
        <a:p>
          <a:endParaRPr lang="en-US"/>
        </a:p>
      </dgm:t>
    </dgm:pt>
    <dgm:pt modelId="{24277D85-8146-4708-82B3-7AEA5DA1C970}" type="pres">
      <dgm:prSet presAssocID="{FCC658EF-9AF0-4FCB-95AB-9998BECEB747}" presName="Name0" presStyleCnt="0">
        <dgm:presLayoutVars>
          <dgm:dir/>
          <dgm:animLvl val="lvl"/>
          <dgm:resizeHandles val="exact"/>
        </dgm:presLayoutVars>
      </dgm:prSet>
      <dgm:spPr/>
    </dgm:pt>
    <dgm:pt modelId="{224FFBD7-164B-44CA-B4A7-46B09D3794D9}" type="pres">
      <dgm:prSet presAssocID="{CE5CD5CA-23E7-4767-921B-A9F41BB0FB65}" presName="Name8" presStyleCnt="0"/>
      <dgm:spPr/>
    </dgm:pt>
    <dgm:pt modelId="{A3AD315C-AEFF-4CBC-B413-887847EB2684}" type="pres">
      <dgm:prSet presAssocID="{CE5CD5CA-23E7-4767-921B-A9F41BB0FB65}" presName="level" presStyleLbl="node1" presStyleIdx="0" presStyleCnt="4">
        <dgm:presLayoutVars>
          <dgm:chMax val="1"/>
          <dgm:bulletEnabled val="1"/>
        </dgm:presLayoutVars>
      </dgm:prSet>
      <dgm:spPr/>
    </dgm:pt>
    <dgm:pt modelId="{57DDC0B3-855D-47BF-91EB-6D27640D46B9}" type="pres">
      <dgm:prSet presAssocID="{CE5CD5CA-23E7-4767-921B-A9F41BB0FB6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6EEB958-A833-49B4-95B3-11A95AF21B57}" type="pres">
      <dgm:prSet presAssocID="{0887AB16-38F5-4012-9EE8-BE0E66BD8454}" presName="Name8" presStyleCnt="0"/>
      <dgm:spPr/>
    </dgm:pt>
    <dgm:pt modelId="{6798DE8B-07DF-405D-8E63-BD6D7D5E293B}" type="pres">
      <dgm:prSet presAssocID="{0887AB16-38F5-4012-9EE8-BE0E66BD8454}" presName="level" presStyleLbl="node1" presStyleIdx="1" presStyleCnt="4">
        <dgm:presLayoutVars>
          <dgm:chMax val="1"/>
          <dgm:bulletEnabled val="1"/>
        </dgm:presLayoutVars>
      </dgm:prSet>
      <dgm:spPr/>
    </dgm:pt>
    <dgm:pt modelId="{6EC61CB9-64D1-4C6E-9528-77A45F0BB939}" type="pres">
      <dgm:prSet presAssocID="{0887AB16-38F5-4012-9EE8-BE0E66BD845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CE0745C-2119-4ACA-ABBA-2F5C44018F61}" type="pres">
      <dgm:prSet presAssocID="{E74885F9-52B2-44EB-B227-35DFDDBD65AF}" presName="Name8" presStyleCnt="0"/>
      <dgm:spPr/>
    </dgm:pt>
    <dgm:pt modelId="{5F92DA6D-2408-4BB1-9E14-1E043B40C064}" type="pres">
      <dgm:prSet presAssocID="{E74885F9-52B2-44EB-B227-35DFDDBD65AF}" presName="level" presStyleLbl="node1" presStyleIdx="2" presStyleCnt="4">
        <dgm:presLayoutVars>
          <dgm:chMax val="1"/>
          <dgm:bulletEnabled val="1"/>
        </dgm:presLayoutVars>
      </dgm:prSet>
      <dgm:spPr/>
    </dgm:pt>
    <dgm:pt modelId="{C89E9C18-D6F3-4606-9984-64AA96977796}" type="pres">
      <dgm:prSet presAssocID="{E74885F9-52B2-44EB-B227-35DFDDBD65A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46ECD6F-8591-4FF3-AC7D-FB6F6A2D12A3}" type="pres">
      <dgm:prSet presAssocID="{5BB81345-B5E0-4C36-A3CC-7A5A22FA3F7B}" presName="Name8" presStyleCnt="0"/>
      <dgm:spPr/>
    </dgm:pt>
    <dgm:pt modelId="{BD0E2BBA-ECCE-4B4C-BBD4-9862558D0F07}" type="pres">
      <dgm:prSet presAssocID="{5BB81345-B5E0-4C36-A3CC-7A5A22FA3F7B}" presName="level" presStyleLbl="node1" presStyleIdx="3" presStyleCnt="4">
        <dgm:presLayoutVars>
          <dgm:chMax val="1"/>
          <dgm:bulletEnabled val="1"/>
        </dgm:presLayoutVars>
      </dgm:prSet>
      <dgm:spPr/>
    </dgm:pt>
    <dgm:pt modelId="{A7A09BC5-06AD-4573-B97B-8C65CA00FE2B}" type="pres">
      <dgm:prSet presAssocID="{5BB81345-B5E0-4C36-A3CC-7A5A22FA3F7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B6DFB00-2952-4DE4-9136-52DE7F5ACA8C}" type="presOf" srcId="{E74885F9-52B2-44EB-B227-35DFDDBD65AF}" destId="{5F92DA6D-2408-4BB1-9E14-1E043B40C064}" srcOrd="0" destOrd="0" presId="urn:microsoft.com/office/officeart/2005/8/layout/pyramid1"/>
    <dgm:cxn modelId="{E8B14E08-B932-431B-84BA-742345ED9C07}" type="presOf" srcId="{E74885F9-52B2-44EB-B227-35DFDDBD65AF}" destId="{C89E9C18-D6F3-4606-9984-64AA96977796}" srcOrd="1" destOrd="0" presId="urn:microsoft.com/office/officeart/2005/8/layout/pyramid1"/>
    <dgm:cxn modelId="{938AEF2A-3AD5-4AA0-A151-64304B76136E}" srcId="{FCC658EF-9AF0-4FCB-95AB-9998BECEB747}" destId="{0887AB16-38F5-4012-9EE8-BE0E66BD8454}" srcOrd="1" destOrd="0" parTransId="{A11B37E6-2130-4EB9-B946-CB3B9194C756}" sibTransId="{6B07A8B7-9DB8-44EF-9A75-AF0B18EE33CF}"/>
    <dgm:cxn modelId="{188DA436-0547-4457-9C2D-E3197327D84B}" type="presOf" srcId="{FCC658EF-9AF0-4FCB-95AB-9998BECEB747}" destId="{24277D85-8146-4708-82B3-7AEA5DA1C970}" srcOrd="0" destOrd="0" presId="urn:microsoft.com/office/officeart/2005/8/layout/pyramid1"/>
    <dgm:cxn modelId="{85D79962-7D0F-474F-9B04-3A28A5A25495}" type="presOf" srcId="{5BB81345-B5E0-4C36-A3CC-7A5A22FA3F7B}" destId="{BD0E2BBA-ECCE-4B4C-BBD4-9862558D0F07}" srcOrd="0" destOrd="0" presId="urn:microsoft.com/office/officeart/2005/8/layout/pyramid1"/>
    <dgm:cxn modelId="{B3C5EF81-FBDF-47D4-8F0A-609A6B22A270}" type="presOf" srcId="{CE5CD5CA-23E7-4767-921B-A9F41BB0FB65}" destId="{57DDC0B3-855D-47BF-91EB-6D27640D46B9}" srcOrd="1" destOrd="0" presId="urn:microsoft.com/office/officeart/2005/8/layout/pyramid1"/>
    <dgm:cxn modelId="{99FE5E8F-6122-4214-846B-02891BBD594F}" srcId="{FCC658EF-9AF0-4FCB-95AB-9998BECEB747}" destId="{5BB81345-B5E0-4C36-A3CC-7A5A22FA3F7B}" srcOrd="3" destOrd="0" parTransId="{DBFE6923-0DD8-4427-AC41-7D2BEA24D6C6}" sibTransId="{633E530D-25A0-4356-9AC2-A53F98AB0784}"/>
    <dgm:cxn modelId="{5B43649A-4C06-4F33-A72D-81322EFD678E}" srcId="{FCC658EF-9AF0-4FCB-95AB-9998BECEB747}" destId="{CE5CD5CA-23E7-4767-921B-A9F41BB0FB65}" srcOrd="0" destOrd="0" parTransId="{9A5F4345-953F-403F-B515-D83B85BA9235}" sibTransId="{5E85B36E-0C9C-415C-8997-4EC27692A9E0}"/>
    <dgm:cxn modelId="{F183169C-9F67-4950-95F9-CD9D39658F3F}" type="presOf" srcId="{5BB81345-B5E0-4C36-A3CC-7A5A22FA3F7B}" destId="{A7A09BC5-06AD-4573-B97B-8C65CA00FE2B}" srcOrd="1" destOrd="0" presId="urn:microsoft.com/office/officeart/2005/8/layout/pyramid1"/>
    <dgm:cxn modelId="{4D740BCD-E531-4C3C-813E-6FA74D5578A9}" type="presOf" srcId="{CE5CD5CA-23E7-4767-921B-A9F41BB0FB65}" destId="{A3AD315C-AEFF-4CBC-B413-887847EB2684}" srcOrd="0" destOrd="0" presId="urn:microsoft.com/office/officeart/2005/8/layout/pyramid1"/>
    <dgm:cxn modelId="{2B1E1AD0-2DC3-41F8-9CC8-D83EB28E3D61}" srcId="{FCC658EF-9AF0-4FCB-95AB-9998BECEB747}" destId="{E74885F9-52B2-44EB-B227-35DFDDBD65AF}" srcOrd="2" destOrd="0" parTransId="{8BE25BC7-51EC-4EC2-A3E0-57D3B6B5EA82}" sibTransId="{2583823C-0210-4146-8DD9-17A6603E484E}"/>
    <dgm:cxn modelId="{9D0B2FD2-89FB-4DAD-8A69-90A78F26519B}" type="presOf" srcId="{0887AB16-38F5-4012-9EE8-BE0E66BD8454}" destId="{6EC61CB9-64D1-4C6E-9528-77A45F0BB939}" srcOrd="1" destOrd="0" presId="urn:microsoft.com/office/officeart/2005/8/layout/pyramid1"/>
    <dgm:cxn modelId="{F27CCAFB-978C-452E-8C52-9F37F6394487}" type="presOf" srcId="{0887AB16-38F5-4012-9EE8-BE0E66BD8454}" destId="{6798DE8B-07DF-405D-8E63-BD6D7D5E293B}" srcOrd="0" destOrd="0" presId="urn:microsoft.com/office/officeart/2005/8/layout/pyramid1"/>
    <dgm:cxn modelId="{93AC0838-DA90-4523-8D2E-E1F78043BE35}" type="presParOf" srcId="{24277D85-8146-4708-82B3-7AEA5DA1C970}" destId="{224FFBD7-164B-44CA-B4A7-46B09D3794D9}" srcOrd="0" destOrd="0" presId="urn:microsoft.com/office/officeart/2005/8/layout/pyramid1"/>
    <dgm:cxn modelId="{468BB577-675C-42FF-8572-956352908EDB}" type="presParOf" srcId="{224FFBD7-164B-44CA-B4A7-46B09D3794D9}" destId="{A3AD315C-AEFF-4CBC-B413-887847EB2684}" srcOrd="0" destOrd="0" presId="urn:microsoft.com/office/officeart/2005/8/layout/pyramid1"/>
    <dgm:cxn modelId="{623CB375-3BD2-4A2E-A0B7-088740E5FA31}" type="presParOf" srcId="{224FFBD7-164B-44CA-B4A7-46B09D3794D9}" destId="{57DDC0B3-855D-47BF-91EB-6D27640D46B9}" srcOrd="1" destOrd="0" presId="urn:microsoft.com/office/officeart/2005/8/layout/pyramid1"/>
    <dgm:cxn modelId="{995F64C9-ED12-4714-AFD8-14C6B2240FEF}" type="presParOf" srcId="{24277D85-8146-4708-82B3-7AEA5DA1C970}" destId="{76EEB958-A833-49B4-95B3-11A95AF21B57}" srcOrd="1" destOrd="0" presId="urn:microsoft.com/office/officeart/2005/8/layout/pyramid1"/>
    <dgm:cxn modelId="{8626B81C-1A1F-4458-A147-D5C0F45B9F6C}" type="presParOf" srcId="{76EEB958-A833-49B4-95B3-11A95AF21B57}" destId="{6798DE8B-07DF-405D-8E63-BD6D7D5E293B}" srcOrd="0" destOrd="0" presId="urn:microsoft.com/office/officeart/2005/8/layout/pyramid1"/>
    <dgm:cxn modelId="{2D5D4E8D-75A5-48AD-85B3-074DC7050410}" type="presParOf" srcId="{76EEB958-A833-49B4-95B3-11A95AF21B57}" destId="{6EC61CB9-64D1-4C6E-9528-77A45F0BB939}" srcOrd="1" destOrd="0" presId="urn:microsoft.com/office/officeart/2005/8/layout/pyramid1"/>
    <dgm:cxn modelId="{D8243706-EB8E-446D-963E-8F240384D2D2}" type="presParOf" srcId="{24277D85-8146-4708-82B3-7AEA5DA1C970}" destId="{3CE0745C-2119-4ACA-ABBA-2F5C44018F61}" srcOrd="2" destOrd="0" presId="urn:microsoft.com/office/officeart/2005/8/layout/pyramid1"/>
    <dgm:cxn modelId="{196463C7-3A4D-4526-A613-2D057E69DEF1}" type="presParOf" srcId="{3CE0745C-2119-4ACA-ABBA-2F5C44018F61}" destId="{5F92DA6D-2408-4BB1-9E14-1E043B40C064}" srcOrd="0" destOrd="0" presId="urn:microsoft.com/office/officeart/2005/8/layout/pyramid1"/>
    <dgm:cxn modelId="{0873B5DF-7624-4D0E-B317-71E32546A7D1}" type="presParOf" srcId="{3CE0745C-2119-4ACA-ABBA-2F5C44018F61}" destId="{C89E9C18-D6F3-4606-9984-64AA96977796}" srcOrd="1" destOrd="0" presId="urn:microsoft.com/office/officeart/2005/8/layout/pyramid1"/>
    <dgm:cxn modelId="{AE90CEBD-6A47-4E8A-BF00-08A7D6AAFE52}" type="presParOf" srcId="{24277D85-8146-4708-82B3-7AEA5DA1C970}" destId="{346ECD6F-8591-4FF3-AC7D-FB6F6A2D12A3}" srcOrd="3" destOrd="0" presId="urn:microsoft.com/office/officeart/2005/8/layout/pyramid1"/>
    <dgm:cxn modelId="{CE24AA8F-27F3-4D00-A5F7-D1A0B65EC295}" type="presParOf" srcId="{346ECD6F-8591-4FF3-AC7D-FB6F6A2D12A3}" destId="{BD0E2BBA-ECCE-4B4C-BBD4-9862558D0F07}" srcOrd="0" destOrd="0" presId="urn:microsoft.com/office/officeart/2005/8/layout/pyramid1"/>
    <dgm:cxn modelId="{2EDF40A3-2F8A-4FED-A056-99FD143EF120}" type="presParOf" srcId="{346ECD6F-8591-4FF3-AC7D-FB6F6A2D12A3}" destId="{A7A09BC5-06AD-4573-B97B-8C65CA00FE2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F56AFA-ADCB-4E27-9953-C60B94F3026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8F801E-FFC9-4452-95D1-0F4371E25A4B}">
      <dgm:prSet phldrT="[Text]"/>
      <dgm:spPr/>
      <dgm:t>
        <a:bodyPr/>
        <a:lstStyle/>
        <a:p>
          <a:r>
            <a:rPr lang="en-US" dirty="0"/>
            <a:t>Chartered Organization – Timothy Lutheran</a:t>
          </a:r>
        </a:p>
      </dgm:t>
    </dgm:pt>
    <dgm:pt modelId="{B34F1952-C584-400E-8730-75C97C2C85D2}" type="parTrans" cxnId="{EFBB861E-F2C0-489D-B597-35850903B0BC}">
      <dgm:prSet/>
      <dgm:spPr/>
      <dgm:t>
        <a:bodyPr/>
        <a:lstStyle/>
        <a:p>
          <a:endParaRPr lang="en-US"/>
        </a:p>
      </dgm:t>
    </dgm:pt>
    <dgm:pt modelId="{23F6AC07-FDFD-4F67-8B07-F6BA95E75B12}" type="sibTrans" cxnId="{EFBB861E-F2C0-489D-B597-35850903B0BC}">
      <dgm:prSet/>
      <dgm:spPr/>
      <dgm:t>
        <a:bodyPr/>
        <a:lstStyle/>
        <a:p>
          <a:endParaRPr lang="en-US"/>
        </a:p>
      </dgm:t>
    </dgm:pt>
    <dgm:pt modelId="{B3FE23D9-E68E-4A9A-A18D-98AA520BFD87}">
      <dgm:prSet phldrT="[Text]"/>
      <dgm:spPr/>
      <dgm:t>
        <a:bodyPr/>
        <a:lstStyle/>
        <a:p>
          <a:r>
            <a:rPr lang="en-US" dirty="0"/>
            <a:t>Scoutmaster – </a:t>
          </a:r>
        </a:p>
        <a:p>
          <a:r>
            <a:rPr lang="en-US" dirty="0"/>
            <a:t>Robb Smith</a:t>
          </a:r>
        </a:p>
      </dgm:t>
    </dgm:pt>
    <dgm:pt modelId="{82EB9945-5DB5-4758-BADF-1DCD876CA914}" type="parTrans" cxnId="{70EA42E7-67BD-43DC-A0A8-68E93C2BCEBA}">
      <dgm:prSet/>
      <dgm:spPr/>
      <dgm:t>
        <a:bodyPr/>
        <a:lstStyle/>
        <a:p>
          <a:endParaRPr lang="en-US"/>
        </a:p>
      </dgm:t>
    </dgm:pt>
    <dgm:pt modelId="{34CB8108-BB49-4F4F-9DFA-F457CCF81F8C}" type="sibTrans" cxnId="{70EA42E7-67BD-43DC-A0A8-68E93C2BCEBA}">
      <dgm:prSet/>
      <dgm:spPr/>
      <dgm:t>
        <a:bodyPr/>
        <a:lstStyle/>
        <a:p>
          <a:endParaRPr lang="en-US"/>
        </a:p>
      </dgm:t>
    </dgm:pt>
    <dgm:pt modelId="{DF7503C8-87E8-4B16-9B99-D4075A8099C4}">
      <dgm:prSet phldrT="[Text]"/>
      <dgm:spPr/>
      <dgm:t>
        <a:bodyPr/>
        <a:lstStyle/>
        <a:p>
          <a:r>
            <a:rPr lang="en-US" dirty="0"/>
            <a:t>COR – </a:t>
          </a:r>
        </a:p>
        <a:p>
          <a:r>
            <a:rPr lang="en-US" dirty="0"/>
            <a:t>Tary Krahenbuhl</a:t>
          </a:r>
        </a:p>
      </dgm:t>
    </dgm:pt>
    <dgm:pt modelId="{60810342-6C5A-4911-B496-38D861914AE8}" type="parTrans" cxnId="{0ECD1CF4-7A1F-46D8-AAB2-80B2BED85D66}">
      <dgm:prSet/>
      <dgm:spPr/>
      <dgm:t>
        <a:bodyPr/>
        <a:lstStyle/>
        <a:p>
          <a:endParaRPr lang="en-US"/>
        </a:p>
      </dgm:t>
    </dgm:pt>
    <dgm:pt modelId="{B8C3F1EE-4402-4525-A33D-68717962B73C}" type="sibTrans" cxnId="{0ECD1CF4-7A1F-46D8-AAB2-80B2BED85D66}">
      <dgm:prSet/>
      <dgm:spPr/>
      <dgm:t>
        <a:bodyPr/>
        <a:lstStyle/>
        <a:p>
          <a:endParaRPr lang="en-US"/>
        </a:p>
      </dgm:t>
    </dgm:pt>
    <dgm:pt modelId="{3C493A0D-5C5A-421E-AEC3-D6ECBA6CA512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Committee Chair –</a:t>
          </a:r>
        </a:p>
        <a:p>
          <a:r>
            <a:rPr lang="en-US" dirty="0">
              <a:solidFill>
                <a:schemeClr val="tx1"/>
              </a:solidFill>
            </a:rPr>
            <a:t> Chad Lograsso</a:t>
          </a:r>
        </a:p>
      </dgm:t>
    </dgm:pt>
    <dgm:pt modelId="{473238C9-1EC8-4176-AE30-FDAD988C9449}" type="parTrans" cxnId="{41CAA4A5-AC9F-4933-BCB8-E14E7E28C9F1}">
      <dgm:prSet/>
      <dgm:spPr/>
      <dgm:t>
        <a:bodyPr/>
        <a:lstStyle/>
        <a:p>
          <a:endParaRPr lang="en-US"/>
        </a:p>
      </dgm:t>
    </dgm:pt>
    <dgm:pt modelId="{133F4045-7D01-4788-8AF3-A19D47413D15}" type="sibTrans" cxnId="{41CAA4A5-AC9F-4933-BCB8-E14E7E28C9F1}">
      <dgm:prSet/>
      <dgm:spPr/>
      <dgm:t>
        <a:bodyPr/>
        <a:lstStyle/>
        <a:p>
          <a:endParaRPr lang="en-US"/>
        </a:p>
      </dgm:t>
    </dgm:pt>
    <dgm:pt modelId="{F3D785DB-C773-41A1-8776-35870DC35438}" type="pres">
      <dgm:prSet presAssocID="{74F56AFA-ADCB-4E27-9953-C60B94F3026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0989EF8-6BAE-4DAE-8EA6-A6643A39CB3F}" type="pres">
      <dgm:prSet presAssocID="{4D8F801E-FFC9-4452-95D1-0F4371E25A4B}" presName="hierRoot1" presStyleCnt="0">
        <dgm:presLayoutVars>
          <dgm:hierBranch val="init"/>
        </dgm:presLayoutVars>
      </dgm:prSet>
      <dgm:spPr/>
    </dgm:pt>
    <dgm:pt modelId="{CC54DE92-DC2B-4752-9C10-270C9371E668}" type="pres">
      <dgm:prSet presAssocID="{4D8F801E-FFC9-4452-95D1-0F4371E25A4B}" presName="rootComposite1" presStyleCnt="0"/>
      <dgm:spPr/>
    </dgm:pt>
    <dgm:pt modelId="{74AEFC4B-0D78-47C3-9533-6BB986460EF2}" type="pres">
      <dgm:prSet presAssocID="{4D8F801E-FFC9-4452-95D1-0F4371E25A4B}" presName="rootText1" presStyleLbl="alignAcc1" presStyleIdx="0" presStyleCnt="0">
        <dgm:presLayoutVars>
          <dgm:chPref val="3"/>
        </dgm:presLayoutVars>
      </dgm:prSet>
      <dgm:spPr/>
    </dgm:pt>
    <dgm:pt modelId="{A8A64824-083F-4360-A1B5-097C371C7191}" type="pres">
      <dgm:prSet presAssocID="{4D8F801E-FFC9-4452-95D1-0F4371E25A4B}" presName="topArc1" presStyleLbl="parChTrans1D1" presStyleIdx="0" presStyleCnt="8"/>
      <dgm:spPr/>
    </dgm:pt>
    <dgm:pt modelId="{310AD719-767B-44FC-B8BC-91FAD1A21E1D}" type="pres">
      <dgm:prSet presAssocID="{4D8F801E-FFC9-4452-95D1-0F4371E25A4B}" presName="bottomArc1" presStyleLbl="parChTrans1D1" presStyleIdx="1" presStyleCnt="8"/>
      <dgm:spPr/>
    </dgm:pt>
    <dgm:pt modelId="{A265B84D-AA58-4923-95EE-6F2968DFC375}" type="pres">
      <dgm:prSet presAssocID="{4D8F801E-FFC9-4452-95D1-0F4371E25A4B}" presName="topConnNode1" presStyleLbl="node1" presStyleIdx="0" presStyleCnt="0"/>
      <dgm:spPr/>
    </dgm:pt>
    <dgm:pt modelId="{7EF91BBE-BABC-43C9-97F7-EDACF1ADD725}" type="pres">
      <dgm:prSet presAssocID="{4D8F801E-FFC9-4452-95D1-0F4371E25A4B}" presName="hierChild2" presStyleCnt="0"/>
      <dgm:spPr/>
    </dgm:pt>
    <dgm:pt modelId="{518DA879-6124-49BC-91E3-086EE6CD4096}" type="pres">
      <dgm:prSet presAssocID="{82EB9945-5DB5-4758-BADF-1DCD876CA914}" presName="Name28" presStyleLbl="parChTrans1D2" presStyleIdx="0" presStyleCnt="3"/>
      <dgm:spPr/>
    </dgm:pt>
    <dgm:pt modelId="{D5356F42-2D6F-466D-B931-BF4950BA97A3}" type="pres">
      <dgm:prSet presAssocID="{B3FE23D9-E68E-4A9A-A18D-98AA520BFD87}" presName="hierRoot2" presStyleCnt="0">
        <dgm:presLayoutVars>
          <dgm:hierBranch val="init"/>
        </dgm:presLayoutVars>
      </dgm:prSet>
      <dgm:spPr/>
    </dgm:pt>
    <dgm:pt modelId="{E57514E2-9F0F-4665-ADB6-C4904AC697F2}" type="pres">
      <dgm:prSet presAssocID="{B3FE23D9-E68E-4A9A-A18D-98AA520BFD87}" presName="rootComposite2" presStyleCnt="0"/>
      <dgm:spPr/>
    </dgm:pt>
    <dgm:pt modelId="{1B1178A1-925F-40D6-B969-1BCDB9F75DAA}" type="pres">
      <dgm:prSet presAssocID="{B3FE23D9-E68E-4A9A-A18D-98AA520BFD87}" presName="rootText2" presStyleLbl="alignAcc1" presStyleIdx="0" presStyleCnt="0">
        <dgm:presLayoutVars>
          <dgm:chPref val="3"/>
        </dgm:presLayoutVars>
      </dgm:prSet>
      <dgm:spPr/>
    </dgm:pt>
    <dgm:pt modelId="{4BCB3531-1044-4096-9009-00506F1C8547}" type="pres">
      <dgm:prSet presAssocID="{B3FE23D9-E68E-4A9A-A18D-98AA520BFD87}" presName="topArc2" presStyleLbl="parChTrans1D1" presStyleIdx="2" presStyleCnt="8"/>
      <dgm:spPr/>
    </dgm:pt>
    <dgm:pt modelId="{365D1345-877A-4561-B9E2-879D9F0F2EFA}" type="pres">
      <dgm:prSet presAssocID="{B3FE23D9-E68E-4A9A-A18D-98AA520BFD87}" presName="bottomArc2" presStyleLbl="parChTrans1D1" presStyleIdx="3" presStyleCnt="8"/>
      <dgm:spPr/>
    </dgm:pt>
    <dgm:pt modelId="{3F3DF85D-C31D-42C8-AE89-84D0A2EB85DA}" type="pres">
      <dgm:prSet presAssocID="{B3FE23D9-E68E-4A9A-A18D-98AA520BFD87}" presName="topConnNode2" presStyleLbl="node2" presStyleIdx="0" presStyleCnt="0"/>
      <dgm:spPr/>
    </dgm:pt>
    <dgm:pt modelId="{7BE53A24-C1AD-4E48-B9D8-D35A979DF6CC}" type="pres">
      <dgm:prSet presAssocID="{B3FE23D9-E68E-4A9A-A18D-98AA520BFD87}" presName="hierChild4" presStyleCnt="0"/>
      <dgm:spPr/>
    </dgm:pt>
    <dgm:pt modelId="{D81BF027-F54B-4335-B680-8FA5C955ED52}" type="pres">
      <dgm:prSet presAssocID="{B3FE23D9-E68E-4A9A-A18D-98AA520BFD87}" presName="hierChild5" presStyleCnt="0"/>
      <dgm:spPr/>
    </dgm:pt>
    <dgm:pt modelId="{41520337-0D69-499A-857F-EE1E6C130087}" type="pres">
      <dgm:prSet presAssocID="{60810342-6C5A-4911-B496-38D861914AE8}" presName="Name28" presStyleLbl="parChTrans1D2" presStyleIdx="1" presStyleCnt="3"/>
      <dgm:spPr/>
    </dgm:pt>
    <dgm:pt modelId="{BF4276F7-1491-4F37-9033-14A29A0C0AA0}" type="pres">
      <dgm:prSet presAssocID="{DF7503C8-87E8-4B16-9B99-D4075A8099C4}" presName="hierRoot2" presStyleCnt="0">
        <dgm:presLayoutVars>
          <dgm:hierBranch val="init"/>
        </dgm:presLayoutVars>
      </dgm:prSet>
      <dgm:spPr/>
    </dgm:pt>
    <dgm:pt modelId="{95AD0D49-4944-47CB-AF74-C81ADB0554C0}" type="pres">
      <dgm:prSet presAssocID="{DF7503C8-87E8-4B16-9B99-D4075A8099C4}" presName="rootComposite2" presStyleCnt="0"/>
      <dgm:spPr/>
    </dgm:pt>
    <dgm:pt modelId="{8000779B-F59F-4A45-97A8-B3FE93132908}" type="pres">
      <dgm:prSet presAssocID="{DF7503C8-87E8-4B16-9B99-D4075A8099C4}" presName="rootText2" presStyleLbl="alignAcc1" presStyleIdx="0" presStyleCnt="0">
        <dgm:presLayoutVars>
          <dgm:chPref val="3"/>
        </dgm:presLayoutVars>
      </dgm:prSet>
      <dgm:spPr/>
    </dgm:pt>
    <dgm:pt modelId="{2319E40C-1B46-4B40-88BF-B5DF2F2F474E}" type="pres">
      <dgm:prSet presAssocID="{DF7503C8-87E8-4B16-9B99-D4075A8099C4}" presName="topArc2" presStyleLbl="parChTrans1D1" presStyleIdx="4" presStyleCnt="8"/>
      <dgm:spPr/>
    </dgm:pt>
    <dgm:pt modelId="{0D0B5373-A76D-4931-9507-AB551FE89C3E}" type="pres">
      <dgm:prSet presAssocID="{DF7503C8-87E8-4B16-9B99-D4075A8099C4}" presName="bottomArc2" presStyleLbl="parChTrans1D1" presStyleIdx="5" presStyleCnt="8"/>
      <dgm:spPr/>
    </dgm:pt>
    <dgm:pt modelId="{0DC5D6B9-172A-49A9-9B3A-17FE3A2A92DA}" type="pres">
      <dgm:prSet presAssocID="{DF7503C8-87E8-4B16-9B99-D4075A8099C4}" presName="topConnNode2" presStyleLbl="node2" presStyleIdx="0" presStyleCnt="0"/>
      <dgm:spPr/>
    </dgm:pt>
    <dgm:pt modelId="{6A6B3FB4-9A0B-4D57-82DB-2705B93AED17}" type="pres">
      <dgm:prSet presAssocID="{DF7503C8-87E8-4B16-9B99-D4075A8099C4}" presName="hierChild4" presStyleCnt="0"/>
      <dgm:spPr/>
    </dgm:pt>
    <dgm:pt modelId="{D1BF87AC-BA7D-494C-B75C-CF6A206252F4}" type="pres">
      <dgm:prSet presAssocID="{DF7503C8-87E8-4B16-9B99-D4075A8099C4}" presName="hierChild5" presStyleCnt="0"/>
      <dgm:spPr/>
    </dgm:pt>
    <dgm:pt modelId="{41547175-E484-474F-8C51-8D22AC288540}" type="pres">
      <dgm:prSet presAssocID="{473238C9-1EC8-4176-AE30-FDAD988C9449}" presName="Name28" presStyleLbl="parChTrans1D2" presStyleIdx="2" presStyleCnt="3"/>
      <dgm:spPr/>
    </dgm:pt>
    <dgm:pt modelId="{0B7DAB0A-81DD-48DA-A3DA-6F1F7F89BB5D}" type="pres">
      <dgm:prSet presAssocID="{3C493A0D-5C5A-421E-AEC3-D6ECBA6CA512}" presName="hierRoot2" presStyleCnt="0">
        <dgm:presLayoutVars>
          <dgm:hierBranch val="init"/>
        </dgm:presLayoutVars>
      </dgm:prSet>
      <dgm:spPr/>
    </dgm:pt>
    <dgm:pt modelId="{815F20AC-580B-442E-BEB7-AD0B1EEC34AD}" type="pres">
      <dgm:prSet presAssocID="{3C493A0D-5C5A-421E-AEC3-D6ECBA6CA512}" presName="rootComposite2" presStyleCnt="0"/>
      <dgm:spPr/>
    </dgm:pt>
    <dgm:pt modelId="{A19CD154-F255-49A6-8BAC-19FE86640D70}" type="pres">
      <dgm:prSet presAssocID="{3C493A0D-5C5A-421E-AEC3-D6ECBA6CA512}" presName="rootText2" presStyleLbl="alignAcc1" presStyleIdx="0" presStyleCnt="0">
        <dgm:presLayoutVars>
          <dgm:chPref val="3"/>
        </dgm:presLayoutVars>
      </dgm:prSet>
      <dgm:spPr/>
    </dgm:pt>
    <dgm:pt modelId="{567A555F-A9DF-4A7D-BC58-28E92CAF931C}" type="pres">
      <dgm:prSet presAssocID="{3C493A0D-5C5A-421E-AEC3-D6ECBA6CA512}" presName="topArc2" presStyleLbl="parChTrans1D1" presStyleIdx="6" presStyleCnt="8"/>
      <dgm:spPr/>
    </dgm:pt>
    <dgm:pt modelId="{7542BE97-2912-4060-87B0-690BC6B59BD6}" type="pres">
      <dgm:prSet presAssocID="{3C493A0D-5C5A-421E-AEC3-D6ECBA6CA512}" presName="bottomArc2" presStyleLbl="parChTrans1D1" presStyleIdx="7" presStyleCnt="8"/>
      <dgm:spPr/>
    </dgm:pt>
    <dgm:pt modelId="{C33E46EB-9E2C-4C6D-9D5F-DBBBD156C43A}" type="pres">
      <dgm:prSet presAssocID="{3C493A0D-5C5A-421E-AEC3-D6ECBA6CA512}" presName="topConnNode2" presStyleLbl="node2" presStyleIdx="0" presStyleCnt="0"/>
      <dgm:spPr/>
    </dgm:pt>
    <dgm:pt modelId="{1975EFE2-6A5D-49F4-815E-D3FDFA24111C}" type="pres">
      <dgm:prSet presAssocID="{3C493A0D-5C5A-421E-AEC3-D6ECBA6CA512}" presName="hierChild4" presStyleCnt="0"/>
      <dgm:spPr/>
    </dgm:pt>
    <dgm:pt modelId="{E813DDC1-EF24-4532-9725-E457FA6EA4DB}" type="pres">
      <dgm:prSet presAssocID="{3C493A0D-5C5A-421E-AEC3-D6ECBA6CA512}" presName="hierChild5" presStyleCnt="0"/>
      <dgm:spPr/>
    </dgm:pt>
    <dgm:pt modelId="{6F2C2491-A0F7-40C7-B862-99810584C72A}" type="pres">
      <dgm:prSet presAssocID="{4D8F801E-FFC9-4452-95D1-0F4371E25A4B}" presName="hierChild3" presStyleCnt="0"/>
      <dgm:spPr/>
    </dgm:pt>
  </dgm:ptLst>
  <dgm:cxnLst>
    <dgm:cxn modelId="{620A8107-8667-4835-9BF7-ABC81F730C45}" type="presOf" srcId="{B3FE23D9-E68E-4A9A-A18D-98AA520BFD87}" destId="{3F3DF85D-C31D-42C8-AE89-84D0A2EB85DA}" srcOrd="1" destOrd="0" presId="urn:microsoft.com/office/officeart/2008/layout/HalfCircleOrganizationChart"/>
    <dgm:cxn modelId="{EFBB861E-F2C0-489D-B597-35850903B0BC}" srcId="{74F56AFA-ADCB-4E27-9953-C60B94F30266}" destId="{4D8F801E-FFC9-4452-95D1-0F4371E25A4B}" srcOrd="0" destOrd="0" parTransId="{B34F1952-C584-400E-8730-75C97C2C85D2}" sibTransId="{23F6AC07-FDFD-4F67-8B07-F6BA95E75B12}"/>
    <dgm:cxn modelId="{E634E722-0163-4409-B650-3E1EDABCC620}" type="presOf" srcId="{B3FE23D9-E68E-4A9A-A18D-98AA520BFD87}" destId="{1B1178A1-925F-40D6-B969-1BCDB9F75DAA}" srcOrd="0" destOrd="0" presId="urn:microsoft.com/office/officeart/2008/layout/HalfCircleOrganizationChart"/>
    <dgm:cxn modelId="{CDC50134-3A0A-449B-A8B4-81939347F2A1}" type="presOf" srcId="{473238C9-1EC8-4176-AE30-FDAD988C9449}" destId="{41547175-E484-474F-8C51-8D22AC288540}" srcOrd="0" destOrd="0" presId="urn:microsoft.com/office/officeart/2008/layout/HalfCircleOrganizationChart"/>
    <dgm:cxn modelId="{E9060A6F-03E4-4478-A060-8E80CF2B5F80}" type="presOf" srcId="{3C493A0D-5C5A-421E-AEC3-D6ECBA6CA512}" destId="{C33E46EB-9E2C-4C6D-9D5F-DBBBD156C43A}" srcOrd="1" destOrd="0" presId="urn:microsoft.com/office/officeart/2008/layout/HalfCircleOrganizationChart"/>
    <dgm:cxn modelId="{A205EE7C-B72F-402F-8E79-DECDCEB6E470}" type="presOf" srcId="{74F56AFA-ADCB-4E27-9953-C60B94F30266}" destId="{F3D785DB-C773-41A1-8776-35870DC35438}" srcOrd="0" destOrd="0" presId="urn:microsoft.com/office/officeart/2008/layout/HalfCircleOrganizationChart"/>
    <dgm:cxn modelId="{24270589-295D-4E0B-917A-2BAA31B601F0}" type="presOf" srcId="{DF7503C8-87E8-4B16-9B99-D4075A8099C4}" destId="{0DC5D6B9-172A-49A9-9B3A-17FE3A2A92DA}" srcOrd="1" destOrd="0" presId="urn:microsoft.com/office/officeart/2008/layout/HalfCircleOrganizationChart"/>
    <dgm:cxn modelId="{41CAA4A5-AC9F-4933-BCB8-E14E7E28C9F1}" srcId="{4D8F801E-FFC9-4452-95D1-0F4371E25A4B}" destId="{3C493A0D-5C5A-421E-AEC3-D6ECBA6CA512}" srcOrd="2" destOrd="0" parTransId="{473238C9-1EC8-4176-AE30-FDAD988C9449}" sibTransId="{133F4045-7D01-4788-8AF3-A19D47413D15}"/>
    <dgm:cxn modelId="{2139CCAA-AA08-49BC-BD79-B06AE1BFB1BB}" type="presOf" srcId="{3C493A0D-5C5A-421E-AEC3-D6ECBA6CA512}" destId="{A19CD154-F255-49A6-8BAC-19FE86640D70}" srcOrd="0" destOrd="0" presId="urn:microsoft.com/office/officeart/2008/layout/HalfCircleOrganizationChart"/>
    <dgm:cxn modelId="{67C046DA-3C8D-4652-820A-6D1C15A5B8C4}" type="presOf" srcId="{DF7503C8-87E8-4B16-9B99-D4075A8099C4}" destId="{8000779B-F59F-4A45-97A8-B3FE93132908}" srcOrd="0" destOrd="0" presId="urn:microsoft.com/office/officeart/2008/layout/HalfCircleOrganizationChart"/>
    <dgm:cxn modelId="{D9E4B6E1-4A58-4414-B089-32C463A68C5D}" type="presOf" srcId="{60810342-6C5A-4911-B496-38D861914AE8}" destId="{41520337-0D69-499A-857F-EE1E6C130087}" srcOrd="0" destOrd="0" presId="urn:microsoft.com/office/officeart/2008/layout/HalfCircleOrganizationChart"/>
    <dgm:cxn modelId="{BBEAFCE3-DD57-4A29-B0CD-CE802E9F5DD6}" type="presOf" srcId="{4D8F801E-FFC9-4452-95D1-0F4371E25A4B}" destId="{A265B84D-AA58-4923-95EE-6F2968DFC375}" srcOrd="1" destOrd="0" presId="urn:microsoft.com/office/officeart/2008/layout/HalfCircleOrganizationChart"/>
    <dgm:cxn modelId="{70EA42E7-67BD-43DC-A0A8-68E93C2BCEBA}" srcId="{4D8F801E-FFC9-4452-95D1-0F4371E25A4B}" destId="{B3FE23D9-E68E-4A9A-A18D-98AA520BFD87}" srcOrd="0" destOrd="0" parTransId="{82EB9945-5DB5-4758-BADF-1DCD876CA914}" sibTransId="{34CB8108-BB49-4F4F-9DFA-F457CCF81F8C}"/>
    <dgm:cxn modelId="{1C993BF0-1545-4C89-8461-EDFEC0382364}" type="presOf" srcId="{4D8F801E-FFC9-4452-95D1-0F4371E25A4B}" destId="{74AEFC4B-0D78-47C3-9533-6BB986460EF2}" srcOrd="0" destOrd="0" presId="urn:microsoft.com/office/officeart/2008/layout/HalfCircleOrganizationChart"/>
    <dgm:cxn modelId="{0ECD1CF4-7A1F-46D8-AAB2-80B2BED85D66}" srcId="{4D8F801E-FFC9-4452-95D1-0F4371E25A4B}" destId="{DF7503C8-87E8-4B16-9B99-D4075A8099C4}" srcOrd="1" destOrd="0" parTransId="{60810342-6C5A-4911-B496-38D861914AE8}" sibTransId="{B8C3F1EE-4402-4525-A33D-68717962B73C}"/>
    <dgm:cxn modelId="{5A16BAF7-5426-40F1-A404-498D70106E4C}" type="presOf" srcId="{82EB9945-5DB5-4758-BADF-1DCD876CA914}" destId="{518DA879-6124-49BC-91E3-086EE6CD4096}" srcOrd="0" destOrd="0" presId="urn:microsoft.com/office/officeart/2008/layout/HalfCircleOrganizationChart"/>
    <dgm:cxn modelId="{3ADD6675-1560-4E51-86AE-D6E04761F3CD}" type="presParOf" srcId="{F3D785DB-C773-41A1-8776-35870DC35438}" destId="{40989EF8-6BAE-4DAE-8EA6-A6643A39CB3F}" srcOrd="0" destOrd="0" presId="urn:microsoft.com/office/officeart/2008/layout/HalfCircleOrganizationChart"/>
    <dgm:cxn modelId="{C051EF17-2CA5-4E91-A8EB-623C396EEA88}" type="presParOf" srcId="{40989EF8-6BAE-4DAE-8EA6-A6643A39CB3F}" destId="{CC54DE92-DC2B-4752-9C10-270C9371E668}" srcOrd="0" destOrd="0" presId="urn:microsoft.com/office/officeart/2008/layout/HalfCircleOrganizationChart"/>
    <dgm:cxn modelId="{60475EA6-44C3-4F53-ACF9-046E8AE2C3FE}" type="presParOf" srcId="{CC54DE92-DC2B-4752-9C10-270C9371E668}" destId="{74AEFC4B-0D78-47C3-9533-6BB986460EF2}" srcOrd="0" destOrd="0" presId="urn:microsoft.com/office/officeart/2008/layout/HalfCircleOrganizationChart"/>
    <dgm:cxn modelId="{C0BE0D0B-5AF2-439C-BED6-4C8D6EE21FDD}" type="presParOf" srcId="{CC54DE92-DC2B-4752-9C10-270C9371E668}" destId="{A8A64824-083F-4360-A1B5-097C371C7191}" srcOrd="1" destOrd="0" presId="urn:microsoft.com/office/officeart/2008/layout/HalfCircleOrganizationChart"/>
    <dgm:cxn modelId="{9EF8EAEB-ACD8-417E-88D8-6AFA02941D16}" type="presParOf" srcId="{CC54DE92-DC2B-4752-9C10-270C9371E668}" destId="{310AD719-767B-44FC-B8BC-91FAD1A21E1D}" srcOrd="2" destOrd="0" presId="urn:microsoft.com/office/officeart/2008/layout/HalfCircleOrganizationChart"/>
    <dgm:cxn modelId="{2D354867-2F31-48D9-9E94-85A8AFEBC3B4}" type="presParOf" srcId="{CC54DE92-DC2B-4752-9C10-270C9371E668}" destId="{A265B84D-AA58-4923-95EE-6F2968DFC375}" srcOrd="3" destOrd="0" presId="urn:microsoft.com/office/officeart/2008/layout/HalfCircleOrganizationChart"/>
    <dgm:cxn modelId="{FE2CEBDA-DC3F-4B08-9C85-433C0E178120}" type="presParOf" srcId="{40989EF8-6BAE-4DAE-8EA6-A6643A39CB3F}" destId="{7EF91BBE-BABC-43C9-97F7-EDACF1ADD725}" srcOrd="1" destOrd="0" presId="urn:microsoft.com/office/officeart/2008/layout/HalfCircleOrganizationChart"/>
    <dgm:cxn modelId="{94996E64-23CF-4FF4-9345-087BB7DC2447}" type="presParOf" srcId="{7EF91BBE-BABC-43C9-97F7-EDACF1ADD725}" destId="{518DA879-6124-49BC-91E3-086EE6CD4096}" srcOrd="0" destOrd="0" presId="urn:microsoft.com/office/officeart/2008/layout/HalfCircleOrganizationChart"/>
    <dgm:cxn modelId="{549E8CFF-57E1-4ECE-A3F9-7D1EE9B5F9C6}" type="presParOf" srcId="{7EF91BBE-BABC-43C9-97F7-EDACF1ADD725}" destId="{D5356F42-2D6F-466D-B931-BF4950BA97A3}" srcOrd="1" destOrd="0" presId="urn:microsoft.com/office/officeart/2008/layout/HalfCircleOrganizationChart"/>
    <dgm:cxn modelId="{3A0EC898-3C07-41E5-A7AE-6C62272C538F}" type="presParOf" srcId="{D5356F42-2D6F-466D-B931-BF4950BA97A3}" destId="{E57514E2-9F0F-4665-ADB6-C4904AC697F2}" srcOrd="0" destOrd="0" presId="urn:microsoft.com/office/officeart/2008/layout/HalfCircleOrganizationChart"/>
    <dgm:cxn modelId="{24B8A905-8E8A-4B5B-B354-FDAFEFE73EBF}" type="presParOf" srcId="{E57514E2-9F0F-4665-ADB6-C4904AC697F2}" destId="{1B1178A1-925F-40D6-B969-1BCDB9F75DAA}" srcOrd="0" destOrd="0" presId="urn:microsoft.com/office/officeart/2008/layout/HalfCircleOrganizationChart"/>
    <dgm:cxn modelId="{F21B398F-8F45-4A64-86D8-3FCB4C16479A}" type="presParOf" srcId="{E57514E2-9F0F-4665-ADB6-C4904AC697F2}" destId="{4BCB3531-1044-4096-9009-00506F1C8547}" srcOrd="1" destOrd="0" presId="urn:microsoft.com/office/officeart/2008/layout/HalfCircleOrganizationChart"/>
    <dgm:cxn modelId="{032462B7-3A3D-4B98-9DFA-334E79AF3CCB}" type="presParOf" srcId="{E57514E2-9F0F-4665-ADB6-C4904AC697F2}" destId="{365D1345-877A-4561-B9E2-879D9F0F2EFA}" srcOrd="2" destOrd="0" presId="urn:microsoft.com/office/officeart/2008/layout/HalfCircleOrganizationChart"/>
    <dgm:cxn modelId="{1FABAE8C-9829-4868-87F3-57D3702288D8}" type="presParOf" srcId="{E57514E2-9F0F-4665-ADB6-C4904AC697F2}" destId="{3F3DF85D-C31D-42C8-AE89-84D0A2EB85DA}" srcOrd="3" destOrd="0" presId="urn:microsoft.com/office/officeart/2008/layout/HalfCircleOrganizationChart"/>
    <dgm:cxn modelId="{926A3DDD-7D9B-41C8-B702-FD0160C2FAFE}" type="presParOf" srcId="{D5356F42-2D6F-466D-B931-BF4950BA97A3}" destId="{7BE53A24-C1AD-4E48-B9D8-D35A979DF6CC}" srcOrd="1" destOrd="0" presId="urn:microsoft.com/office/officeart/2008/layout/HalfCircleOrganizationChart"/>
    <dgm:cxn modelId="{3D0527E3-B8BC-4058-A737-3BEF01E4B758}" type="presParOf" srcId="{D5356F42-2D6F-466D-B931-BF4950BA97A3}" destId="{D81BF027-F54B-4335-B680-8FA5C955ED52}" srcOrd="2" destOrd="0" presId="urn:microsoft.com/office/officeart/2008/layout/HalfCircleOrganizationChart"/>
    <dgm:cxn modelId="{FEBC99F4-F09D-463E-B9AA-8F7EFB763E0C}" type="presParOf" srcId="{7EF91BBE-BABC-43C9-97F7-EDACF1ADD725}" destId="{41520337-0D69-499A-857F-EE1E6C130087}" srcOrd="2" destOrd="0" presId="urn:microsoft.com/office/officeart/2008/layout/HalfCircleOrganizationChart"/>
    <dgm:cxn modelId="{77A67138-19CD-42BA-8D4B-D2A8D2A919CB}" type="presParOf" srcId="{7EF91BBE-BABC-43C9-97F7-EDACF1ADD725}" destId="{BF4276F7-1491-4F37-9033-14A29A0C0AA0}" srcOrd="3" destOrd="0" presId="urn:microsoft.com/office/officeart/2008/layout/HalfCircleOrganizationChart"/>
    <dgm:cxn modelId="{4E60EDB8-55BB-4862-A123-869777E91DC9}" type="presParOf" srcId="{BF4276F7-1491-4F37-9033-14A29A0C0AA0}" destId="{95AD0D49-4944-47CB-AF74-C81ADB0554C0}" srcOrd="0" destOrd="0" presId="urn:microsoft.com/office/officeart/2008/layout/HalfCircleOrganizationChart"/>
    <dgm:cxn modelId="{62A675EA-E72E-49EF-A20C-844FBCAD4A1A}" type="presParOf" srcId="{95AD0D49-4944-47CB-AF74-C81ADB0554C0}" destId="{8000779B-F59F-4A45-97A8-B3FE93132908}" srcOrd="0" destOrd="0" presId="urn:microsoft.com/office/officeart/2008/layout/HalfCircleOrganizationChart"/>
    <dgm:cxn modelId="{3480F9BD-2EDF-41B5-B922-FA6034720496}" type="presParOf" srcId="{95AD0D49-4944-47CB-AF74-C81ADB0554C0}" destId="{2319E40C-1B46-4B40-88BF-B5DF2F2F474E}" srcOrd="1" destOrd="0" presId="urn:microsoft.com/office/officeart/2008/layout/HalfCircleOrganizationChart"/>
    <dgm:cxn modelId="{6720411F-88AC-47D6-97DE-C49FDCCC3F46}" type="presParOf" srcId="{95AD0D49-4944-47CB-AF74-C81ADB0554C0}" destId="{0D0B5373-A76D-4931-9507-AB551FE89C3E}" srcOrd="2" destOrd="0" presId="urn:microsoft.com/office/officeart/2008/layout/HalfCircleOrganizationChart"/>
    <dgm:cxn modelId="{71A74028-DE74-4BBD-9BE1-25EA27A0722D}" type="presParOf" srcId="{95AD0D49-4944-47CB-AF74-C81ADB0554C0}" destId="{0DC5D6B9-172A-49A9-9B3A-17FE3A2A92DA}" srcOrd="3" destOrd="0" presId="urn:microsoft.com/office/officeart/2008/layout/HalfCircleOrganizationChart"/>
    <dgm:cxn modelId="{75C67E8A-2B66-47C3-86A6-15EBBACD45D4}" type="presParOf" srcId="{BF4276F7-1491-4F37-9033-14A29A0C0AA0}" destId="{6A6B3FB4-9A0B-4D57-82DB-2705B93AED17}" srcOrd="1" destOrd="0" presId="urn:microsoft.com/office/officeart/2008/layout/HalfCircleOrganizationChart"/>
    <dgm:cxn modelId="{68DD7328-4569-47DC-A904-1AC23139AF48}" type="presParOf" srcId="{BF4276F7-1491-4F37-9033-14A29A0C0AA0}" destId="{D1BF87AC-BA7D-494C-B75C-CF6A206252F4}" srcOrd="2" destOrd="0" presId="urn:microsoft.com/office/officeart/2008/layout/HalfCircleOrganizationChart"/>
    <dgm:cxn modelId="{6AF63D50-3113-458E-8200-F4F6B7894E61}" type="presParOf" srcId="{7EF91BBE-BABC-43C9-97F7-EDACF1ADD725}" destId="{41547175-E484-474F-8C51-8D22AC288540}" srcOrd="4" destOrd="0" presId="urn:microsoft.com/office/officeart/2008/layout/HalfCircleOrganizationChart"/>
    <dgm:cxn modelId="{3609C98D-231C-4132-8044-3A3CBEE3ADCD}" type="presParOf" srcId="{7EF91BBE-BABC-43C9-97F7-EDACF1ADD725}" destId="{0B7DAB0A-81DD-48DA-A3DA-6F1F7F89BB5D}" srcOrd="5" destOrd="0" presId="urn:microsoft.com/office/officeart/2008/layout/HalfCircleOrganizationChart"/>
    <dgm:cxn modelId="{133404F0-CEB8-4C8E-81DB-A10202C3E1C4}" type="presParOf" srcId="{0B7DAB0A-81DD-48DA-A3DA-6F1F7F89BB5D}" destId="{815F20AC-580B-442E-BEB7-AD0B1EEC34AD}" srcOrd="0" destOrd="0" presId="urn:microsoft.com/office/officeart/2008/layout/HalfCircleOrganizationChart"/>
    <dgm:cxn modelId="{BED3DA3A-D2F9-4A4C-BE6D-9CDEBA6F4DEB}" type="presParOf" srcId="{815F20AC-580B-442E-BEB7-AD0B1EEC34AD}" destId="{A19CD154-F255-49A6-8BAC-19FE86640D70}" srcOrd="0" destOrd="0" presId="urn:microsoft.com/office/officeart/2008/layout/HalfCircleOrganizationChart"/>
    <dgm:cxn modelId="{8A397B8D-9941-4639-9335-64F9F4F5C583}" type="presParOf" srcId="{815F20AC-580B-442E-BEB7-AD0B1EEC34AD}" destId="{567A555F-A9DF-4A7D-BC58-28E92CAF931C}" srcOrd="1" destOrd="0" presId="urn:microsoft.com/office/officeart/2008/layout/HalfCircleOrganizationChart"/>
    <dgm:cxn modelId="{AD3EC30E-06F4-4AF9-9F08-6A633D0BFB8A}" type="presParOf" srcId="{815F20AC-580B-442E-BEB7-AD0B1EEC34AD}" destId="{7542BE97-2912-4060-87B0-690BC6B59BD6}" srcOrd="2" destOrd="0" presId="urn:microsoft.com/office/officeart/2008/layout/HalfCircleOrganizationChart"/>
    <dgm:cxn modelId="{6556ACA2-7685-44FC-9170-97A7E0285122}" type="presParOf" srcId="{815F20AC-580B-442E-BEB7-AD0B1EEC34AD}" destId="{C33E46EB-9E2C-4C6D-9D5F-DBBBD156C43A}" srcOrd="3" destOrd="0" presId="urn:microsoft.com/office/officeart/2008/layout/HalfCircleOrganizationChart"/>
    <dgm:cxn modelId="{4F305ED1-39F5-4CD7-A8ED-4E48E2C89460}" type="presParOf" srcId="{0B7DAB0A-81DD-48DA-A3DA-6F1F7F89BB5D}" destId="{1975EFE2-6A5D-49F4-815E-D3FDFA24111C}" srcOrd="1" destOrd="0" presId="urn:microsoft.com/office/officeart/2008/layout/HalfCircleOrganizationChart"/>
    <dgm:cxn modelId="{2E80588E-DCBC-4001-8D79-FBEB6AE8CA1A}" type="presParOf" srcId="{0B7DAB0A-81DD-48DA-A3DA-6F1F7F89BB5D}" destId="{E813DDC1-EF24-4532-9725-E457FA6EA4DB}" srcOrd="2" destOrd="0" presId="urn:microsoft.com/office/officeart/2008/layout/HalfCircleOrganizationChart"/>
    <dgm:cxn modelId="{158DDFAA-6DFA-470C-B245-F48B406A02A4}" type="presParOf" srcId="{40989EF8-6BAE-4DAE-8EA6-A6643A39CB3F}" destId="{6F2C2491-A0F7-40C7-B862-99810584C72A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F56AFA-ADCB-4E27-9953-C60B94F3026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8F801E-FFC9-4452-95D1-0F4371E25A4B}">
      <dgm:prSet phldrT="[Text]" custT="1"/>
      <dgm:spPr/>
      <dgm:t>
        <a:bodyPr/>
        <a:lstStyle/>
        <a:p>
          <a:r>
            <a:rPr lang="en-US" sz="1400" dirty="0"/>
            <a:t>Scoutmaster and Committee</a:t>
          </a:r>
        </a:p>
      </dgm:t>
    </dgm:pt>
    <dgm:pt modelId="{B34F1952-C584-400E-8730-75C97C2C85D2}" type="parTrans" cxnId="{EFBB861E-F2C0-489D-B597-35850903B0BC}">
      <dgm:prSet/>
      <dgm:spPr/>
      <dgm:t>
        <a:bodyPr/>
        <a:lstStyle/>
        <a:p>
          <a:endParaRPr lang="en-US"/>
        </a:p>
      </dgm:t>
    </dgm:pt>
    <dgm:pt modelId="{23F6AC07-FDFD-4F67-8B07-F6BA95E75B12}" type="sibTrans" cxnId="{EFBB861E-F2C0-489D-B597-35850903B0BC}">
      <dgm:prSet/>
      <dgm:spPr/>
      <dgm:t>
        <a:bodyPr/>
        <a:lstStyle/>
        <a:p>
          <a:endParaRPr lang="en-US"/>
        </a:p>
      </dgm:t>
    </dgm:pt>
    <dgm:pt modelId="{B3FE23D9-E68E-4A9A-A18D-98AA520BFD87}">
      <dgm:prSet phldrT="[Text]"/>
      <dgm:spPr/>
      <dgm:t>
        <a:bodyPr/>
        <a:lstStyle/>
        <a:p>
          <a:r>
            <a:rPr lang="en-US" dirty="0"/>
            <a:t>Senior Patrol Leader</a:t>
          </a:r>
        </a:p>
      </dgm:t>
    </dgm:pt>
    <dgm:pt modelId="{82EB9945-5DB5-4758-BADF-1DCD876CA914}" type="parTrans" cxnId="{70EA42E7-67BD-43DC-A0A8-68E93C2BCEBA}">
      <dgm:prSet/>
      <dgm:spPr/>
      <dgm:t>
        <a:bodyPr/>
        <a:lstStyle/>
        <a:p>
          <a:endParaRPr lang="en-US"/>
        </a:p>
      </dgm:t>
    </dgm:pt>
    <dgm:pt modelId="{34CB8108-BB49-4F4F-9DFA-F457CCF81F8C}" type="sibTrans" cxnId="{70EA42E7-67BD-43DC-A0A8-68E93C2BCEBA}">
      <dgm:prSet/>
      <dgm:spPr/>
      <dgm:t>
        <a:bodyPr/>
        <a:lstStyle/>
        <a:p>
          <a:endParaRPr lang="en-US"/>
        </a:p>
      </dgm:t>
    </dgm:pt>
    <dgm:pt modelId="{3C493A0D-5C5A-421E-AEC3-D6ECBA6CA512}">
      <dgm:prSet phldrT="[Text]"/>
      <dgm:spPr/>
      <dgm:t>
        <a:bodyPr/>
        <a:lstStyle/>
        <a:p>
          <a:r>
            <a:rPr lang="en-US" dirty="0">
              <a:solidFill>
                <a:srgbClr val="0070C0"/>
              </a:solidFill>
            </a:rPr>
            <a:t>Patrol 1</a:t>
          </a:r>
        </a:p>
      </dgm:t>
    </dgm:pt>
    <dgm:pt modelId="{473238C9-1EC8-4176-AE30-FDAD988C9449}" type="parTrans" cxnId="{41CAA4A5-AC9F-4933-BCB8-E14E7E28C9F1}">
      <dgm:prSet/>
      <dgm:spPr/>
      <dgm:t>
        <a:bodyPr/>
        <a:lstStyle/>
        <a:p>
          <a:endParaRPr lang="en-US"/>
        </a:p>
      </dgm:t>
    </dgm:pt>
    <dgm:pt modelId="{133F4045-7D01-4788-8AF3-A19D47413D15}" type="sibTrans" cxnId="{41CAA4A5-AC9F-4933-BCB8-E14E7E28C9F1}">
      <dgm:prSet/>
      <dgm:spPr/>
      <dgm:t>
        <a:bodyPr/>
        <a:lstStyle/>
        <a:p>
          <a:endParaRPr lang="en-US"/>
        </a:p>
      </dgm:t>
    </dgm:pt>
    <dgm:pt modelId="{89EAA316-06DB-4F42-8D64-8161D5DA856B}">
      <dgm:prSet phldrT="[Text]"/>
      <dgm:spPr/>
      <dgm:t>
        <a:bodyPr/>
        <a:lstStyle/>
        <a:p>
          <a:r>
            <a:rPr lang="en-US" dirty="0">
              <a:solidFill>
                <a:srgbClr val="0070C0"/>
              </a:solidFill>
            </a:rPr>
            <a:t>Patrol 2</a:t>
          </a:r>
        </a:p>
      </dgm:t>
    </dgm:pt>
    <dgm:pt modelId="{5CCE0975-E650-447F-A0F6-CDF1004CA8E1}" type="parTrans" cxnId="{67131A5A-73E4-4065-AD85-9B92C7512270}">
      <dgm:prSet/>
      <dgm:spPr/>
      <dgm:t>
        <a:bodyPr/>
        <a:lstStyle/>
        <a:p>
          <a:endParaRPr lang="en-US"/>
        </a:p>
      </dgm:t>
    </dgm:pt>
    <dgm:pt modelId="{BE8756C9-C650-45C6-AF84-A1EA3651FECD}" type="sibTrans" cxnId="{67131A5A-73E4-4065-AD85-9B92C7512270}">
      <dgm:prSet/>
      <dgm:spPr/>
      <dgm:t>
        <a:bodyPr/>
        <a:lstStyle/>
        <a:p>
          <a:endParaRPr lang="en-US"/>
        </a:p>
      </dgm:t>
    </dgm:pt>
    <dgm:pt modelId="{D9B8309E-F371-4B6E-AE56-8AB8FC9C9AA8}" type="asst">
      <dgm:prSet/>
      <dgm:spPr/>
      <dgm:t>
        <a:bodyPr/>
        <a:lstStyle/>
        <a:p>
          <a:r>
            <a:rPr lang="en-US" dirty="0"/>
            <a:t>PLC-</a:t>
          </a:r>
        </a:p>
        <a:p>
          <a:r>
            <a:rPr lang="en-US" dirty="0"/>
            <a:t>Patrol Leaders Council (meet 1</a:t>
          </a:r>
          <a:r>
            <a:rPr lang="en-US" baseline="30000" dirty="0"/>
            <a:t>st</a:t>
          </a:r>
          <a:r>
            <a:rPr lang="en-US" dirty="0"/>
            <a:t> Monday each month)</a:t>
          </a:r>
        </a:p>
      </dgm:t>
    </dgm:pt>
    <dgm:pt modelId="{CB509922-EEF4-4EBE-BEDC-4D2DA7B232E7}" type="parTrans" cxnId="{2AE6BAEC-976D-4ABB-811D-18AC8A55BE45}">
      <dgm:prSet/>
      <dgm:spPr/>
      <dgm:t>
        <a:bodyPr/>
        <a:lstStyle/>
        <a:p>
          <a:endParaRPr lang="en-US"/>
        </a:p>
      </dgm:t>
    </dgm:pt>
    <dgm:pt modelId="{02115D3C-2958-425C-A022-E05A31460E7E}" type="sibTrans" cxnId="{2AE6BAEC-976D-4ABB-811D-18AC8A55BE45}">
      <dgm:prSet/>
      <dgm:spPr/>
      <dgm:t>
        <a:bodyPr/>
        <a:lstStyle/>
        <a:p>
          <a:endParaRPr lang="en-US"/>
        </a:p>
      </dgm:t>
    </dgm:pt>
    <dgm:pt modelId="{46E29D80-E253-4EB6-9961-33F95BFB2DD6}">
      <dgm:prSet phldrT="[Text]"/>
      <dgm:spPr/>
      <dgm:t>
        <a:bodyPr/>
        <a:lstStyle/>
        <a:p>
          <a:r>
            <a:rPr lang="en-US" dirty="0">
              <a:solidFill>
                <a:srgbClr val="0070C0"/>
              </a:solidFill>
            </a:rPr>
            <a:t>Patrol </a:t>
          </a:r>
        </a:p>
      </dgm:t>
    </dgm:pt>
    <dgm:pt modelId="{91B99EC8-1AE3-4264-BEE2-B33FFDEC460D}" type="parTrans" cxnId="{DDFF09E8-90A0-4F43-A72B-5634FFABAB6D}">
      <dgm:prSet/>
      <dgm:spPr/>
      <dgm:t>
        <a:bodyPr/>
        <a:lstStyle/>
        <a:p>
          <a:endParaRPr lang="en-US"/>
        </a:p>
      </dgm:t>
    </dgm:pt>
    <dgm:pt modelId="{1213F447-B582-46B6-8819-F0CCC6471406}" type="sibTrans" cxnId="{DDFF09E8-90A0-4F43-A72B-5634FFABAB6D}">
      <dgm:prSet/>
      <dgm:spPr/>
      <dgm:t>
        <a:bodyPr/>
        <a:lstStyle/>
        <a:p>
          <a:endParaRPr lang="en-US"/>
        </a:p>
      </dgm:t>
    </dgm:pt>
    <dgm:pt modelId="{DF739985-FB0B-4727-911F-6F4C32E4F75F}" type="asst">
      <dgm:prSet/>
      <dgm:spPr/>
      <dgm:t>
        <a:bodyPr/>
        <a:lstStyle/>
        <a:p>
          <a:r>
            <a:rPr lang="en-US" dirty="0"/>
            <a:t>Asst. Senior Patrol Leader</a:t>
          </a:r>
        </a:p>
      </dgm:t>
    </dgm:pt>
    <dgm:pt modelId="{E8AA8A0B-DE6F-42F2-B279-F080AC0E5870}" type="parTrans" cxnId="{24D643EF-EE9D-4DAB-854F-2EEF72C3D30E}">
      <dgm:prSet/>
      <dgm:spPr/>
      <dgm:t>
        <a:bodyPr/>
        <a:lstStyle/>
        <a:p>
          <a:endParaRPr lang="en-US"/>
        </a:p>
      </dgm:t>
    </dgm:pt>
    <dgm:pt modelId="{99153A36-020C-4245-A443-73FDE5A8B1FA}" type="sibTrans" cxnId="{24D643EF-EE9D-4DAB-854F-2EEF72C3D30E}">
      <dgm:prSet/>
      <dgm:spPr/>
      <dgm:t>
        <a:bodyPr/>
        <a:lstStyle/>
        <a:p>
          <a:endParaRPr lang="en-US"/>
        </a:p>
      </dgm:t>
    </dgm:pt>
    <dgm:pt modelId="{F3D785DB-C773-41A1-8776-35870DC35438}" type="pres">
      <dgm:prSet presAssocID="{74F56AFA-ADCB-4E27-9953-C60B94F3026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0989EF8-6BAE-4DAE-8EA6-A6643A39CB3F}" type="pres">
      <dgm:prSet presAssocID="{4D8F801E-FFC9-4452-95D1-0F4371E25A4B}" presName="hierRoot1" presStyleCnt="0">
        <dgm:presLayoutVars>
          <dgm:hierBranch val="init"/>
        </dgm:presLayoutVars>
      </dgm:prSet>
      <dgm:spPr/>
    </dgm:pt>
    <dgm:pt modelId="{CC54DE92-DC2B-4752-9C10-270C9371E668}" type="pres">
      <dgm:prSet presAssocID="{4D8F801E-FFC9-4452-95D1-0F4371E25A4B}" presName="rootComposite1" presStyleCnt="0"/>
      <dgm:spPr/>
    </dgm:pt>
    <dgm:pt modelId="{74AEFC4B-0D78-47C3-9533-6BB986460EF2}" type="pres">
      <dgm:prSet presAssocID="{4D8F801E-FFC9-4452-95D1-0F4371E25A4B}" presName="rootText1" presStyleLbl="alignAcc1" presStyleIdx="0" presStyleCnt="0" custAng="0" custLinFactNeighborX="-306" custLinFactNeighborY="12209">
        <dgm:presLayoutVars>
          <dgm:chPref val="3"/>
        </dgm:presLayoutVars>
      </dgm:prSet>
      <dgm:spPr/>
    </dgm:pt>
    <dgm:pt modelId="{A8A64824-083F-4360-A1B5-097C371C7191}" type="pres">
      <dgm:prSet presAssocID="{4D8F801E-FFC9-4452-95D1-0F4371E25A4B}" presName="topArc1" presStyleLbl="parChTrans1D1" presStyleIdx="0" presStyleCnt="14"/>
      <dgm:spPr/>
    </dgm:pt>
    <dgm:pt modelId="{310AD719-767B-44FC-B8BC-91FAD1A21E1D}" type="pres">
      <dgm:prSet presAssocID="{4D8F801E-FFC9-4452-95D1-0F4371E25A4B}" presName="bottomArc1" presStyleLbl="parChTrans1D1" presStyleIdx="1" presStyleCnt="14"/>
      <dgm:spPr/>
    </dgm:pt>
    <dgm:pt modelId="{A265B84D-AA58-4923-95EE-6F2968DFC375}" type="pres">
      <dgm:prSet presAssocID="{4D8F801E-FFC9-4452-95D1-0F4371E25A4B}" presName="topConnNode1" presStyleLbl="node1" presStyleIdx="0" presStyleCnt="0"/>
      <dgm:spPr/>
    </dgm:pt>
    <dgm:pt modelId="{7EF91BBE-BABC-43C9-97F7-EDACF1ADD725}" type="pres">
      <dgm:prSet presAssocID="{4D8F801E-FFC9-4452-95D1-0F4371E25A4B}" presName="hierChild2" presStyleCnt="0"/>
      <dgm:spPr/>
    </dgm:pt>
    <dgm:pt modelId="{6F2C2491-A0F7-40C7-B862-99810584C72A}" type="pres">
      <dgm:prSet presAssocID="{4D8F801E-FFC9-4452-95D1-0F4371E25A4B}" presName="hierChild3" presStyleCnt="0"/>
      <dgm:spPr/>
    </dgm:pt>
    <dgm:pt modelId="{6FD541CC-6DB6-4C1B-BD1F-CE1BD68D5188}" type="pres">
      <dgm:prSet presAssocID="{B3FE23D9-E68E-4A9A-A18D-98AA520BFD87}" presName="hierRoot1" presStyleCnt="0">
        <dgm:presLayoutVars>
          <dgm:hierBranch val="init"/>
        </dgm:presLayoutVars>
      </dgm:prSet>
      <dgm:spPr/>
    </dgm:pt>
    <dgm:pt modelId="{C6888D97-4B21-46F5-BF6D-A139B6B47440}" type="pres">
      <dgm:prSet presAssocID="{B3FE23D9-E68E-4A9A-A18D-98AA520BFD87}" presName="rootComposite1" presStyleCnt="0"/>
      <dgm:spPr/>
    </dgm:pt>
    <dgm:pt modelId="{3BF84C8B-5E25-45A0-AAAB-BF4D148EBBA3}" type="pres">
      <dgm:prSet presAssocID="{B3FE23D9-E68E-4A9A-A18D-98AA520BFD87}" presName="rootText1" presStyleLbl="alignAcc1" presStyleIdx="0" presStyleCnt="0">
        <dgm:presLayoutVars>
          <dgm:chPref val="3"/>
        </dgm:presLayoutVars>
      </dgm:prSet>
      <dgm:spPr/>
    </dgm:pt>
    <dgm:pt modelId="{2272671F-E144-4DC4-B420-CBF84967891A}" type="pres">
      <dgm:prSet presAssocID="{B3FE23D9-E68E-4A9A-A18D-98AA520BFD87}" presName="topArc1" presStyleLbl="parChTrans1D1" presStyleIdx="2" presStyleCnt="14"/>
      <dgm:spPr/>
    </dgm:pt>
    <dgm:pt modelId="{C070C37D-A340-4F7D-BF9B-A5643B44D759}" type="pres">
      <dgm:prSet presAssocID="{B3FE23D9-E68E-4A9A-A18D-98AA520BFD87}" presName="bottomArc1" presStyleLbl="parChTrans1D1" presStyleIdx="3" presStyleCnt="14"/>
      <dgm:spPr/>
    </dgm:pt>
    <dgm:pt modelId="{F0E75B52-CCB7-41EB-B65F-4E88B2D45215}" type="pres">
      <dgm:prSet presAssocID="{B3FE23D9-E68E-4A9A-A18D-98AA520BFD87}" presName="topConnNode1" presStyleLbl="node1" presStyleIdx="0" presStyleCnt="0"/>
      <dgm:spPr/>
    </dgm:pt>
    <dgm:pt modelId="{9F3AF383-1F3F-4582-9E56-7C00605469E0}" type="pres">
      <dgm:prSet presAssocID="{B3FE23D9-E68E-4A9A-A18D-98AA520BFD87}" presName="hierChild2" presStyleCnt="0"/>
      <dgm:spPr/>
    </dgm:pt>
    <dgm:pt modelId="{41547175-E484-474F-8C51-8D22AC288540}" type="pres">
      <dgm:prSet presAssocID="{473238C9-1EC8-4176-AE30-FDAD988C9449}" presName="Name28" presStyleLbl="parChTrans1D2" presStyleIdx="0" presStyleCnt="5"/>
      <dgm:spPr/>
    </dgm:pt>
    <dgm:pt modelId="{0B7DAB0A-81DD-48DA-A3DA-6F1F7F89BB5D}" type="pres">
      <dgm:prSet presAssocID="{3C493A0D-5C5A-421E-AEC3-D6ECBA6CA512}" presName="hierRoot2" presStyleCnt="0">
        <dgm:presLayoutVars>
          <dgm:hierBranch val="init"/>
        </dgm:presLayoutVars>
      </dgm:prSet>
      <dgm:spPr/>
    </dgm:pt>
    <dgm:pt modelId="{815F20AC-580B-442E-BEB7-AD0B1EEC34AD}" type="pres">
      <dgm:prSet presAssocID="{3C493A0D-5C5A-421E-AEC3-D6ECBA6CA512}" presName="rootComposite2" presStyleCnt="0"/>
      <dgm:spPr/>
    </dgm:pt>
    <dgm:pt modelId="{A19CD154-F255-49A6-8BAC-19FE86640D70}" type="pres">
      <dgm:prSet presAssocID="{3C493A0D-5C5A-421E-AEC3-D6ECBA6CA512}" presName="rootText2" presStyleLbl="alignAcc1" presStyleIdx="0" presStyleCnt="0">
        <dgm:presLayoutVars>
          <dgm:chPref val="3"/>
        </dgm:presLayoutVars>
      </dgm:prSet>
      <dgm:spPr/>
    </dgm:pt>
    <dgm:pt modelId="{567A555F-A9DF-4A7D-BC58-28E92CAF931C}" type="pres">
      <dgm:prSet presAssocID="{3C493A0D-5C5A-421E-AEC3-D6ECBA6CA512}" presName="topArc2" presStyleLbl="parChTrans1D1" presStyleIdx="4" presStyleCnt="14"/>
      <dgm:spPr/>
    </dgm:pt>
    <dgm:pt modelId="{7542BE97-2912-4060-87B0-690BC6B59BD6}" type="pres">
      <dgm:prSet presAssocID="{3C493A0D-5C5A-421E-AEC3-D6ECBA6CA512}" presName="bottomArc2" presStyleLbl="parChTrans1D1" presStyleIdx="5" presStyleCnt="14"/>
      <dgm:spPr/>
    </dgm:pt>
    <dgm:pt modelId="{C33E46EB-9E2C-4C6D-9D5F-DBBBD156C43A}" type="pres">
      <dgm:prSet presAssocID="{3C493A0D-5C5A-421E-AEC3-D6ECBA6CA512}" presName="topConnNode2" presStyleLbl="node2" presStyleIdx="0" presStyleCnt="0"/>
      <dgm:spPr/>
    </dgm:pt>
    <dgm:pt modelId="{1975EFE2-6A5D-49F4-815E-D3FDFA24111C}" type="pres">
      <dgm:prSet presAssocID="{3C493A0D-5C5A-421E-AEC3-D6ECBA6CA512}" presName="hierChild4" presStyleCnt="0"/>
      <dgm:spPr/>
    </dgm:pt>
    <dgm:pt modelId="{E813DDC1-EF24-4532-9725-E457FA6EA4DB}" type="pres">
      <dgm:prSet presAssocID="{3C493A0D-5C5A-421E-AEC3-D6ECBA6CA512}" presName="hierChild5" presStyleCnt="0"/>
      <dgm:spPr/>
    </dgm:pt>
    <dgm:pt modelId="{B87DB8E6-65E5-4BB7-B827-6B1B3E579542}" type="pres">
      <dgm:prSet presAssocID="{5CCE0975-E650-447F-A0F6-CDF1004CA8E1}" presName="Name28" presStyleLbl="parChTrans1D2" presStyleIdx="1" presStyleCnt="5"/>
      <dgm:spPr/>
    </dgm:pt>
    <dgm:pt modelId="{660F3047-71CB-4451-82DD-B03C26E635E6}" type="pres">
      <dgm:prSet presAssocID="{89EAA316-06DB-4F42-8D64-8161D5DA856B}" presName="hierRoot2" presStyleCnt="0">
        <dgm:presLayoutVars>
          <dgm:hierBranch val="init"/>
        </dgm:presLayoutVars>
      </dgm:prSet>
      <dgm:spPr/>
    </dgm:pt>
    <dgm:pt modelId="{16156117-4AF9-43B8-99E1-24AAB5EEE5B1}" type="pres">
      <dgm:prSet presAssocID="{89EAA316-06DB-4F42-8D64-8161D5DA856B}" presName="rootComposite2" presStyleCnt="0"/>
      <dgm:spPr/>
    </dgm:pt>
    <dgm:pt modelId="{CAEA1F83-22FE-48D4-B9A3-F6A80F822384}" type="pres">
      <dgm:prSet presAssocID="{89EAA316-06DB-4F42-8D64-8161D5DA856B}" presName="rootText2" presStyleLbl="alignAcc1" presStyleIdx="0" presStyleCnt="0">
        <dgm:presLayoutVars>
          <dgm:chPref val="3"/>
        </dgm:presLayoutVars>
      </dgm:prSet>
      <dgm:spPr/>
    </dgm:pt>
    <dgm:pt modelId="{9C8E3FF9-DC6E-4B18-BECE-46E4F6EBEA22}" type="pres">
      <dgm:prSet presAssocID="{89EAA316-06DB-4F42-8D64-8161D5DA856B}" presName="topArc2" presStyleLbl="parChTrans1D1" presStyleIdx="6" presStyleCnt="14"/>
      <dgm:spPr/>
    </dgm:pt>
    <dgm:pt modelId="{3B07F874-5FFC-4006-8B99-57D093FB0142}" type="pres">
      <dgm:prSet presAssocID="{89EAA316-06DB-4F42-8D64-8161D5DA856B}" presName="bottomArc2" presStyleLbl="parChTrans1D1" presStyleIdx="7" presStyleCnt="14"/>
      <dgm:spPr/>
    </dgm:pt>
    <dgm:pt modelId="{9611517F-5478-40FE-A1D6-779FA9550E53}" type="pres">
      <dgm:prSet presAssocID="{89EAA316-06DB-4F42-8D64-8161D5DA856B}" presName="topConnNode2" presStyleLbl="node2" presStyleIdx="0" presStyleCnt="0"/>
      <dgm:spPr/>
    </dgm:pt>
    <dgm:pt modelId="{58B3B8ED-748B-42E1-AD98-2E7D1FF3060A}" type="pres">
      <dgm:prSet presAssocID="{89EAA316-06DB-4F42-8D64-8161D5DA856B}" presName="hierChild4" presStyleCnt="0"/>
      <dgm:spPr/>
    </dgm:pt>
    <dgm:pt modelId="{26980896-241E-411D-9003-8235F3D8DC5F}" type="pres">
      <dgm:prSet presAssocID="{89EAA316-06DB-4F42-8D64-8161D5DA856B}" presName="hierChild5" presStyleCnt="0"/>
      <dgm:spPr/>
    </dgm:pt>
    <dgm:pt modelId="{24297364-47BE-474A-8C0B-FA8878E9251B}" type="pres">
      <dgm:prSet presAssocID="{91B99EC8-1AE3-4264-BEE2-B33FFDEC460D}" presName="Name28" presStyleLbl="parChTrans1D2" presStyleIdx="2" presStyleCnt="5"/>
      <dgm:spPr/>
    </dgm:pt>
    <dgm:pt modelId="{E0C29690-88F9-4565-BD75-C3E77041C859}" type="pres">
      <dgm:prSet presAssocID="{46E29D80-E253-4EB6-9961-33F95BFB2DD6}" presName="hierRoot2" presStyleCnt="0">
        <dgm:presLayoutVars>
          <dgm:hierBranch val="init"/>
        </dgm:presLayoutVars>
      </dgm:prSet>
      <dgm:spPr/>
    </dgm:pt>
    <dgm:pt modelId="{A2625A58-5EAA-42C4-B7DB-700911D43F2C}" type="pres">
      <dgm:prSet presAssocID="{46E29D80-E253-4EB6-9961-33F95BFB2DD6}" presName="rootComposite2" presStyleCnt="0"/>
      <dgm:spPr/>
    </dgm:pt>
    <dgm:pt modelId="{4B7C51F8-3277-4BB2-B3BF-970E7C625C35}" type="pres">
      <dgm:prSet presAssocID="{46E29D80-E253-4EB6-9961-33F95BFB2DD6}" presName="rootText2" presStyleLbl="alignAcc1" presStyleIdx="0" presStyleCnt="0">
        <dgm:presLayoutVars>
          <dgm:chPref val="3"/>
        </dgm:presLayoutVars>
      </dgm:prSet>
      <dgm:spPr/>
    </dgm:pt>
    <dgm:pt modelId="{DB1D3439-A77D-4B5A-AFA1-F599F650C8FD}" type="pres">
      <dgm:prSet presAssocID="{46E29D80-E253-4EB6-9961-33F95BFB2DD6}" presName="topArc2" presStyleLbl="parChTrans1D1" presStyleIdx="8" presStyleCnt="14"/>
      <dgm:spPr/>
    </dgm:pt>
    <dgm:pt modelId="{18B9F7EE-FBF9-4B04-9B56-D4D20D5DBD59}" type="pres">
      <dgm:prSet presAssocID="{46E29D80-E253-4EB6-9961-33F95BFB2DD6}" presName="bottomArc2" presStyleLbl="parChTrans1D1" presStyleIdx="9" presStyleCnt="14"/>
      <dgm:spPr/>
    </dgm:pt>
    <dgm:pt modelId="{25C6DC30-BE15-4813-B133-E88D630AF8CF}" type="pres">
      <dgm:prSet presAssocID="{46E29D80-E253-4EB6-9961-33F95BFB2DD6}" presName="topConnNode2" presStyleLbl="node2" presStyleIdx="0" presStyleCnt="0"/>
      <dgm:spPr/>
    </dgm:pt>
    <dgm:pt modelId="{737143F8-7329-404D-9F35-03ADD8C267D1}" type="pres">
      <dgm:prSet presAssocID="{46E29D80-E253-4EB6-9961-33F95BFB2DD6}" presName="hierChild4" presStyleCnt="0"/>
      <dgm:spPr/>
    </dgm:pt>
    <dgm:pt modelId="{6AF7C971-750D-4514-B0CB-9691B70645BB}" type="pres">
      <dgm:prSet presAssocID="{46E29D80-E253-4EB6-9961-33F95BFB2DD6}" presName="hierChild5" presStyleCnt="0"/>
      <dgm:spPr/>
    </dgm:pt>
    <dgm:pt modelId="{E8327D4F-3E4B-4870-8D5D-975E4353791D}" type="pres">
      <dgm:prSet presAssocID="{B3FE23D9-E68E-4A9A-A18D-98AA520BFD87}" presName="hierChild3" presStyleCnt="0"/>
      <dgm:spPr/>
    </dgm:pt>
    <dgm:pt modelId="{903BCDCD-ECAC-46B4-9F57-8FF121ED5F9B}" type="pres">
      <dgm:prSet presAssocID="{CB509922-EEF4-4EBE-BEDC-4D2DA7B232E7}" presName="Name101" presStyleLbl="parChTrans1D2" presStyleIdx="3" presStyleCnt="5"/>
      <dgm:spPr/>
    </dgm:pt>
    <dgm:pt modelId="{98D2C8F9-010D-409E-B7C8-BBA5F7C17578}" type="pres">
      <dgm:prSet presAssocID="{D9B8309E-F371-4B6E-AE56-8AB8FC9C9AA8}" presName="hierRoot3" presStyleCnt="0">
        <dgm:presLayoutVars>
          <dgm:hierBranch val="init"/>
        </dgm:presLayoutVars>
      </dgm:prSet>
      <dgm:spPr/>
    </dgm:pt>
    <dgm:pt modelId="{2E4D14A2-D875-4E11-B828-27FC80C200F8}" type="pres">
      <dgm:prSet presAssocID="{D9B8309E-F371-4B6E-AE56-8AB8FC9C9AA8}" presName="rootComposite3" presStyleCnt="0"/>
      <dgm:spPr/>
    </dgm:pt>
    <dgm:pt modelId="{9A7C7C3A-C1FB-49EA-8205-519E6207EE14}" type="pres">
      <dgm:prSet presAssocID="{D9B8309E-F371-4B6E-AE56-8AB8FC9C9AA8}" presName="rootText3" presStyleLbl="alignAcc1" presStyleIdx="0" presStyleCnt="0">
        <dgm:presLayoutVars>
          <dgm:chPref val="3"/>
        </dgm:presLayoutVars>
      </dgm:prSet>
      <dgm:spPr/>
    </dgm:pt>
    <dgm:pt modelId="{2CFC6EE8-EE6C-4BB1-959A-43D674F094F7}" type="pres">
      <dgm:prSet presAssocID="{D9B8309E-F371-4B6E-AE56-8AB8FC9C9AA8}" presName="topArc3" presStyleLbl="parChTrans1D1" presStyleIdx="10" presStyleCnt="14"/>
      <dgm:spPr/>
    </dgm:pt>
    <dgm:pt modelId="{8884A019-FF83-4C4E-A0BE-F8303D3F34D0}" type="pres">
      <dgm:prSet presAssocID="{D9B8309E-F371-4B6E-AE56-8AB8FC9C9AA8}" presName="bottomArc3" presStyleLbl="parChTrans1D1" presStyleIdx="11" presStyleCnt="14"/>
      <dgm:spPr/>
    </dgm:pt>
    <dgm:pt modelId="{1321AB6B-825D-4DCB-8180-967751F63CC0}" type="pres">
      <dgm:prSet presAssocID="{D9B8309E-F371-4B6E-AE56-8AB8FC9C9AA8}" presName="topConnNode3" presStyleLbl="asst1" presStyleIdx="0" presStyleCnt="0"/>
      <dgm:spPr/>
    </dgm:pt>
    <dgm:pt modelId="{67BBF1B6-8CCE-46F7-AEF0-1222CA8CF852}" type="pres">
      <dgm:prSet presAssocID="{D9B8309E-F371-4B6E-AE56-8AB8FC9C9AA8}" presName="hierChild6" presStyleCnt="0"/>
      <dgm:spPr/>
    </dgm:pt>
    <dgm:pt modelId="{76546402-1659-48A8-ACC1-7A2011F0CA00}" type="pres">
      <dgm:prSet presAssocID="{D9B8309E-F371-4B6E-AE56-8AB8FC9C9AA8}" presName="hierChild7" presStyleCnt="0"/>
      <dgm:spPr/>
    </dgm:pt>
    <dgm:pt modelId="{1BC07BF2-2BAE-4E6C-B8BE-AE3EAA0AF83F}" type="pres">
      <dgm:prSet presAssocID="{E8AA8A0B-DE6F-42F2-B279-F080AC0E5870}" presName="Name101" presStyleLbl="parChTrans1D2" presStyleIdx="4" presStyleCnt="5"/>
      <dgm:spPr/>
    </dgm:pt>
    <dgm:pt modelId="{CD6ADA70-7B5C-4F28-BD6E-3A3DDFD0D86A}" type="pres">
      <dgm:prSet presAssocID="{DF739985-FB0B-4727-911F-6F4C32E4F75F}" presName="hierRoot3" presStyleCnt="0">
        <dgm:presLayoutVars>
          <dgm:hierBranch val="init"/>
        </dgm:presLayoutVars>
      </dgm:prSet>
      <dgm:spPr/>
    </dgm:pt>
    <dgm:pt modelId="{23CA38F7-421E-48BD-9F60-E635D2B3262F}" type="pres">
      <dgm:prSet presAssocID="{DF739985-FB0B-4727-911F-6F4C32E4F75F}" presName="rootComposite3" presStyleCnt="0"/>
      <dgm:spPr/>
    </dgm:pt>
    <dgm:pt modelId="{52BCAD44-C47B-49BC-8543-E191B54A9D1E}" type="pres">
      <dgm:prSet presAssocID="{DF739985-FB0B-4727-911F-6F4C32E4F75F}" presName="rootText3" presStyleLbl="alignAcc1" presStyleIdx="0" presStyleCnt="0">
        <dgm:presLayoutVars>
          <dgm:chPref val="3"/>
        </dgm:presLayoutVars>
      </dgm:prSet>
      <dgm:spPr/>
    </dgm:pt>
    <dgm:pt modelId="{A4FFD7AC-18C9-4632-912B-962B69D7ABBC}" type="pres">
      <dgm:prSet presAssocID="{DF739985-FB0B-4727-911F-6F4C32E4F75F}" presName="topArc3" presStyleLbl="parChTrans1D1" presStyleIdx="12" presStyleCnt="14"/>
      <dgm:spPr/>
    </dgm:pt>
    <dgm:pt modelId="{2471ED48-3979-4840-BC4B-8734C86E574F}" type="pres">
      <dgm:prSet presAssocID="{DF739985-FB0B-4727-911F-6F4C32E4F75F}" presName="bottomArc3" presStyleLbl="parChTrans1D1" presStyleIdx="13" presStyleCnt="14"/>
      <dgm:spPr/>
    </dgm:pt>
    <dgm:pt modelId="{5248E268-8CDF-4FBF-A7BB-3136CD55851C}" type="pres">
      <dgm:prSet presAssocID="{DF739985-FB0B-4727-911F-6F4C32E4F75F}" presName="topConnNode3" presStyleLbl="asst1" presStyleIdx="0" presStyleCnt="0"/>
      <dgm:spPr/>
    </dgm:pt>
    <dgm:pt modelId="{0F7540FD-004E-4FB5-8118-9D30FAF1F02F}" type="pres">
      <dgm:prSet presAssocID="{DF739985-FB0B-4727-911F-6F4C32E4F75F}" presName="hierChild6" presStyleCnt="0"/>
      <dgm:spPr/>
    </dgm:pt>
    <dgm:pt modelId="{5F2A784A-6899-47D8-A75D-949C551A4D31}" type="pres">
      <dgm:prSet presAssocID="{DF739985-FB0B-4727-911F-6F4C32E4F75F}" presName="hierChild7" presStyleCnt="0"/>
      <dgm:spPr/>
    </dgm:pt>
  </dgm:ptLst>
  <dgm:cxnLst>
    <dgm:cxn modelId="{5464BB00-7AD0-411E-87BA-4971ECD4A667}" type="presOf" srcId="{D9B8309E-F371-4B6E-AE56-8AB8FC9C9AA8}" destId="{9A7C7C3A-C1FB-49EA-8205-519E6207EE14}" srcOrd="0" destOrd="0" presId="urn:microsoft.com/office/officeart/2008/layout/HalfCircleOrganizationChart"/>
    <dgm:cxn modelId="{4E164A10-1B69-4D5A-B2CE-AD9DF1B2127D}" type="presOf" srcId="{DF739985-FB0B-4727-911F-6F4C32E4F75F}" destId="{5248E268-8CDF-4FBF-A7BB-3136CD55851C}" srcOrd="1" destOrd="0" presId="urn:microsoft.com/office/officeart/2008/layout/HalfCircleOrganizationChart"/>
    <dgm:cxn modelId="{C154E612-4013-4ADB-B9C9-44734357E5D5}" type="presOf" srcId="{89EAA316-06DB-4F42-8D64-8161D5DA856B}" destId="{CAEA1F83-22FE-48D4-B9A3-F6A80F822384}" srcOrd="0" destOrd="0" presId="urn:microsoft.com/office/officeart/2008/layout/HalfCircleOrganizationChart"/>
    <dgm:cxn modelId="{3FD1F213-D3D1-4FF3-9C73-640B0B6AA9AA}" type="presOf" srcId="{46E29D80-E253-4EB6-9961-33F95BFB2DD6}" destId="{4B7C51F8-3277-4BB2-B3BF-970E7C625C35}" srcOrd="0" destOrd="0" presId="urn:microsoft.com/office/officeart/2008/layout/HalfCircleOrganizationChart"/>
    <dgm:cxn modelId="{EFBB861E-F2C0-489D-B597-35850903B0BC}" srcId="{74F56AFA-ADCB-4E27-9953-C60B94F30266}" destId="{4D8F801E-FFC9-4452-95D1-0F4371E25A4B}" srcOrd="0" destOrd="0" parTransId="{B34F1952-C584-400E-8730-75C97C2C85D2}" sibTransId="{23F6AC07-FDFD-4F67-8B07-F6BA95E75B12}"/>
    <dgm:cxn modelId="{CF0F3D2C-C0D7-4A69-948F-57F1CDF87DF9}" type="presOf" srcId="{3C493A0D-5C5A-421E-AEC3-D6ECBA6CA512}" destId="{A19CD154-F255-49A6-8BAC-19FE86640D70}" srcOrd="0" destOrd="0" presId="urn:microsoft.com/office/officeart/2008/layout/HalfCircleOrganizationChart"/>
    <dgm:cxn modelId="{23E40548-C278-429E-A48A-36D0D7DC7F6D}" type="presOf" srcId="{4D8F801E-FFC9-4452-95D1-0F4371E25A4B}" destId="{74AEFC4B-0D78-47C3-9533-6BB986460EF2}" srcOrd="0" destOrd="0" presId="urn:microsoft.com/office/officeart/2008/layout/HalfCircleOrganizationChart"/>
    <dgm:cxn modelId="{F373A04C-4B32-481A-B32D-740B1FCF0F09}" type="presOf" srcId="{89EAA316-06DB-4F42-8D64-8161D5DA856B}" destId="{9611517F-5478-40FE-A1D6-779FA9550E53}" srcOrd="1" destOrd="0" presId="urn:microsoft.com/office/officeart/2008/layout/HalfCircleOrganizationChart"/>
    <dgm:cxn modelId="{0372864D-23F5-4F98-B912-090E21C6836C}" type="presOf" srcId="{74F56AFA-ADCB-4E27-9953-C60B94F30266}" destId="{F3D785DB-C773-41A1-8776-35870DC35438}" srcOrd="0" destOrd="0" presId="urn:microsoft.com/office/officeart/2008/layout/HalfCircleOrganizationChart"/>
    <dgm:cxn modelId="{67131A5A-73E4-4065-AD85-9B92C7512270}" srcId="{B3FE23D9-E68E-4A9A-A18D-98AA520BFD87}" destId="{89EAA316-06DB-4F42-8D64-8161D5DA856B}" srcOrd="1" destOrd="0" parTransId="{5CCE0975-E650-447F-A0F6-CDF1004CA8E1}" sibTransId="{BE8756C9-C650-45C6-AF84-A1EA3651FECD}"/>
    <dgm:cxn modelId="{D6BEA55A-6DE3-4AA7-85D0-1F1B658A8A9F}" type="presOf" srcId="{91B99EC8-1AE3-4264-BEE2-B33FFDEC460D}" destId="{24297364-47BE-474A-8C0B-FA8878E9251B}" srcOrd="0" destOrd="0" presId="urn:microsoft.com/office/officeart/2008/layout/HalfCircleOrganizationChart"/>
    <dgm:cxn modelId="{758E1777-0487-4D61-8425-95A6006B294D}" type="presOf" srcId="{DF739985-FB0B-4727-911F-6F4C32E4F75F}" destId="{52BCAD44-C47B-49BC-8543-E191B54A9D1E}" srcOrd="0" destOrd="0" presId="urn:microsoft.com/office/officeart/2008/layout/HalfCircleOrganizationChart"/>
    <dgm:cxn modelId="{9375577A-BA2E-4027-BEA9-58CA68750126}" type="presOf" srcId="{B3FE23D9-E68E-4A9A-A18D-98AA520BFD87}" destId="{F0E75B52-CCB7-41EB-B65F-4E88B2D45215}" srcOrd="1" destOrd="0" presId="urn:microsoft.com/office/officeart/2008/layout/HalfCircleOrganizationChart"/>
    <dgm:cxn modelId="{E2988B92-14C6-4251-9DB1-8A4971639B41}" type="presOf" srcId="{4D8F801E-FFC9-4452-95D1-0F4371E25A4B}" destId="{A265B84D-AA58-4923-95EE-6F2968DFC375}" srcOrd="1" destOrd="0" presId="urn:microsoft.com/office/officeart/2008/layout/HalfCircleOrganizationChart"/>
    <dgm:cxn modelId="{CDF07E9E-7D7F-40D9-AC82-35D298870EE6}" type="presOf" srcId="{473238C9-1EC8-4176-AE30-FDAD988C9449}" destId="{41547175-E484-474F-8C51-8D22AC288540}" srcOrd="0" destOrd="0" presId="urn:microsoft.com/office/officeart/2008/layout/HalfCircleOrganizationChart"/>
    <dgm:cxn modelId="{357310A2-E565-42AF-926D-4DB3C364FD0B}" type="presOf" srcId="{B3FE23D9-E68E-4A9A-A18D-98AA520BFD87}" destId="{3BF84C8B-5E25-45A0-AAAB-BF4D148EBBA3}" srcOrd="0" destOrd="0" presId="urn:microsoft.com/office/officeart/2008/layout/HalfCircleOrganizationChart"/>
    <dgm:cxn modelId="{41CAA4A5-AC9F-4933-BCB8-E14E7E28C9F1}" srcId="{B3FE23D9-E68E-4A9A-A18D-98AA520BFD87}" destId="{3C493A0D-5C5A-421E-AEC3-D6ECBA6CA512}" srcOrd="0" destOrd="0" parTransId="{473238C9-1EC8-4176-AE30-FDAD988C9449}" sibTransId="{133F4045-7D01-4788-8AF3-A19D47413D15}"/>
    <dgm:cxn modelId="{B5D1AAA6-47DF-4C5E-821D-60AA0B42DC0C}" type="presOf" srcId="{CB509922-EEF4-4EBE-BEDC-4D2DA7B232E7}" destId="{903BCDCD-ECAC-46B4-9F57-8FF121ED5F9B}" srcOrd="0" destOrd="0" presId="urn:microsoft.com/office/officeart/2008/layout/HalfCircleOrganizationChart"/>
    <dgm:cxn modelId="{65405CC7-573B-4C91-A82C-8A9A30DFD069}" type="presOf" srcId="{E8AA8A0B-DE6F-42F2-B279-F080AC0E5870}" destId="{1BC07BF2-2BAE-4E6C-B8BE-AE3EAA0AF83F}" srcOrd="0" destOrd="0" presId="urn:microsoft.com/office/officeart/2008/layout/HalfCircleOrganizationChart"/>
    <dgm:cxn modelId="{4C5362DF-C8EB-4F3B-828D-A88AF9D06BD5}" type="presOf" srcId="{D9B8309E-F371-4B6E-AE56-8AB8FC9C9AA8}" destId="{1321AB6B-825D-4DCB-8180-967751F63CC0}" srcOrd="1" destOrd="0" presId="urn:microsoft.com/office/officeart/2008/layout/HalfCircleOrganizationChart"/>
    <dgm:cxn modelId="{70EA42E7-67BD-43DC-A0A8-68E93C2BCEBA}" srcId="{74F56AFA-ADCB-4E27-9953-C60B94F30266}" destId="{B3FE23D9-E68E-4A9A-A18D-98AA520BFD87}" srcOrd="1" destOrd="0" parTransId="{82EB9945-5DB5-4758-BADF-1DCD876CA914}" sibTransId="{34CB8108-BB49-4F4F-9DFA-F457CCF81F8C}"/>
    <dgm:cxn modelId="{DDFF09E8-90A0-4F43-A72B-5634FFABAB6D}" srcId="{B3FE23D9-E68E-4A9A-A18D-98AA520BFD87}" destId="{46E29D80-E253-4EB6-9961-33F95BFB2DD6}" srcOrd="2" destOrd="0" parTransId="{91B99EC8-1AE3-4264-BEE2-B33FFDEC460D}" sibTransId="{1213F447-B582-46B6-8819-F0CCC6471406}"/>
    <dgm:cxn modelId="{2AE6BAEC-976D-4ABB-811D-18AC8A55BE45}" srcId="{B3FE23D9-E68E-4A9A-A18D-98AA520BFD87}" destId="{D9B8309E-F371-4B6E-AE56-8AB8FC9C9AA8}" srcOrd="3" destOrd="0" parTransId="{CB509922-EEF4-4EBE-BEDC-4D2DA7B232E7}" sibTransId="{02115D3C-2958-425C-A022-E05A31460E7E}"/>
    <dgm:cxn modelId="{24D643EF-EE9D-4DAB-854F-2EEF72C3D30E}" srcId="{B3FE23D9-E68E-4A9A-A18D-98AA520BFD87}" destId="{DF739985-FB0B-4727-911F-6F4C32E4F75F}" srcOrd="4" destOrd="0" parTransId="{E8AA8A0B-DE6F-42F2-B279-F080AC0E5870}" sibTransId="{99153A36-020C-4245-A443-73FDE5A8B1FA}"/>
    <dgm:cxn modelId="{0D7758EF-899F-4F44-AC8D-BE23C4A61919}" type="presOf" srcId="{46E29D80-E253-4EB6-9961-33F95BFB2DD6}" destId="{25C6DC30-BE15-4813-B133-E88D630AF8CF}" srcOrd="1" destOrd="0" presId="urn:microsoft.com/office/officeart/2008/layout/HalfCircleOrganizationChart"/>
    <dgm:cxn modelId="{50278CF2-B3BF-4CEF-B8E0-DC0FC36DC8F1}" type="presOf" srcId="{5CCE0975-E650-447F-A0F6-CDF1004CA8E1}" destId="{B87DB8E6-65E5-4BB7-B827-6B1B3E579542}" srcOrd="0" destOrd="0" presId="urn:microsoft.com/office/officeart/2008/layout/HalfCircleOrganizationChart"/>
    <dgm:cxn modelId="{E64612FB-4DC6-441F-9CDE-9BA31B1A247D}" type="presOf" srcId="{3C493A0D-5C5A-421E-AEC3-D6ECBA6CA512}" destId="{C33E46EB-9E2C-4C6D-9D5F-DBBBD156C43A}" srcOrd="1" destOrd="0" presId="urn:microsoft.com/office/officeart/2008/layout/HalfCircleOrganizationChart"/>
    <dgm:cxn modelId="{A8DD55D4-04D3-4D6F-9D84-89FECE395D72}" type="presParOf" srcId="{F3D785DB-C773-41A1-8776-35870DC35438}" destId="{40989EF8-6BAE-4DAE-8EA6-A6643A39CB3F}" srcOrd="0" destOrd="0" presId="urn:microsoft.com/office/officeart/2008/layout/HalfCircleOrganizationChart"/>
    <dgm:cxn modelId="{601A084F-8B05-4ED3-9A3E-2758CEBB99CB}" type="presParOf" srcId="{40989EF8-6BAE-4DAE-8EA6-A6643A39CB3F}" destId="{CC54DE92-DC2B-4752-9C10-270C9371E668}" srcOrd="0" destOrd="0" presId="urn:microsoft.com/office/officeart/2008/layout/HalfCircleOrganizationChart"/>
    <dgm:cxn modelId="{79322D14-9ED1-40AA-9EDC-884830AE2EE5}" type="presParOf" srcId="{CC54DE92-DC2B-4752-9C10-270C9371E668}" destId="{74AEFC4B-0D78-47C3-9533-6BB986460EF2}" srcOrd="0" destOrd="0" presId="urn:microsoft.com/office/officeart/2008/layout/HalfCircleOrganizationChart"/>
    <dgm:cxn modelId="{DE97DCC1-5A88-4FC3-8E19-1D67BB20F787}" type="presParOf" srcId="{CC54DE92-DC2B-4752-9C10-270C9371E668}" destId="{A8A64824-083F-4360-A1B5-097C371C7191}" srcOrd="1" destOrd="0" presId="urn:microsoft.com/office/officeart/2008/layout/HalfCircleOrganizationChart"/>
    <dgm:cxn modelId="{2B6EB765-B0BB-4F13-979F-CE53C03E1C0A}" type="presParOf" srcId="{CC54DE92-DC2B-4752-9C10-270C9371E668}" destId="{310AD719-767B-44FC-B8BC-91FAD1A21E1D}" srcOrd="2" destOrd="0" presId="urn:microsoft.com/office/officeart/2008/layout/HalfCircleOrganizationChart"/>
    <dgm:cxn modelId="{D870CF40-24B4-4FA6-AD28-80A00965D180}" type="presParOf" srcId="{CC54DE92-DC2B-4752-9C10-270C9371E668}" destId="{A265B84D-AA58-4923-95EE-6F2968DFC375}" srcOrd="3" destOrd="0" presId="urn:microsoft.com/office/officeart/2008/layout/HalfCircleOrganizationChart"/>
    <dgm:cxn modelId="{463A4CBF-7381-4ABC-A70D-75FB6E7111F9}" type="presParOf" srcId="{40989EF8-6BAE-4DAE-8EA6-A6643A39CB3F}" destId="{7EF91BBE-BABC-43C9-97F7-EDACF1ADD725}" srcOrd="1" destOrd="0" presId="urn:microsoft.com/office/officeart/2008/layout/HalfCircleOrganizationChart"/>
    <dgm:cxn modelId="{775F4122-10B7-45F1-9594-3D85F7805F57}" type="presParOf" srcId="{40989EF8-6BAE-4DAE-8EA6-A6643A39CB3F}" destId="{6F2C2491-A0F7-40C7-B862-99810584C72A}" srcOrd="2" destOrd="0" presId="urn:microsoft.com/office/officeart/2008/layout/HalfCircleOrganizationChart"/>
    <dgm:cxn modelId="{7EE24812-5D66-4D34-8202-37DFA3AC5ECD}" type="presParOf" srcId="{F3D785DB-C773-41A1-8776-35870DC35438}" destId="{6FD541CC-6DB6-4C1B-BD1F-CE1BD68D5188}" srcOrd="1" destOrd="0" presId="urn:microsoft.com/office/officeart/2008/layout/HalfCircleOrganizationChart"/>
    <dgm:cxn modelId="{DB1CF759-1876-4E04-A6A5-F9F37341937E}" type="presParOf" srcId="{6FD541CC-6DB6-4C1B-BD1F-CE1BD68D5188}" destId="{C6888D97-4B21-46F5-BF6D-A139B6B47440}" srcOrd="0" destOrd="0" presId="urn:microsoft.com/office/officeart/2008/layout/HalfCircleOrganizationChart"/>
    <dgm:cxn modelId="{3AEC7434-3D8B-48CD-936D-A6E1E4157E8D}" type="presParOf" srcId="{C6888D97-4B21-46F5-BF6D-A139B6B47440}" destId="{3BF84C8B-5E25-45A0-AAAB-BF4D148EBBA3}" srcOrd="0" destOrd="0" presId="urn:microsoft.com/office/officeart/2008/layout/HalfCircleOrganizationChart"/>
    <dgm:cxn modelId="{A81B5B7B-D2A7-4BE7-AC7F-8DA76779A5B5}" type="presParOf" srcId="{C6888D97-4B21-46F5-BF6D-A139B6B47440}" destId="{2272671F-E144-4DC4-B420-CBF84967891A}" srcOrd="1" destOrd="0" presId="urn:microsoft.com/office/officeart/2008/layout/HalfCircleOrganizationChart"/>
    <dgm:cxn modelId="{D32428DE-690E-49E0-BFBF-E28484E6FC8A}" type="presParOf" srcId="{C6888D97-4B21-46F5-BF6D-A139B6B47440}" destId="{C070C37D-A340-4F7D-BF9B-A5643B44D759}" srcOrd="2" destOrd="0" presId="urn:microsoft.com/office/officeart/2008/layout/HalfCircleOrganizationChart"/>
    <dgm:cxn modelId="{9BC1EFFD-1197-4B88-94BE-38FCD1097B0C}" type="presParOf" srcId="{C6888D97-4B21-46F5-BF6D-A139B6B47440}" destId="{F0E75B52-CCB7-41EB-B65F-4E88B2D45215}" srcOrd="3" destOrd="0" presId="urn:microsoft.com/office/officeart/2008/layout/HalfCircleOrganizationChart"/>
    <dgm:cxn modelId="{441A0FE9-A48D-4B7D-8CBF-4F21B9A23FDA}" type="presParOf" srcId="{6FD541CC-6DB6-4C1B-BD1F-CE1BD68D5188}" destId="{9F3AF383-1F3F-4582-9E56-7C00605469E0}" srcOrd="1" destOrd="0" presId="urn:microsoft.com/office/officeart/2008/layout/HalfCircleOrganizationChart"/>
    <dgm:cxn modelId="{379C9F24-71FF-4CEC-AE3F-E1FD97601F9D}" type="presParOf" srcId="{9F3AF383-1F3F-4582-9E56-7C00605469E0}" destId="{41547175-E484-474F-8C51-8D22AC288540}" srcOrd="0" destOrd="0" presId="urn:microsoft.com/office/officeart/2008/layout/HalfCircleOrganizationChart"/>
    <dgm:cxn modelId="{E5A693CC-0AD1-4914-8CB8-20D83A1FFCA9}" type="presParOf" srcId="{9F3AF383-1F3F-4582-9E56-7C00605469E0}" destId="{0B7DAB0A-81DD-48DA-A3DA-6F1F7F89BB5D}" srcOrd="1" destOrd="0" presId="urn:microsoft.com/office/officeart/2008/layout/HalfCircleOrganizationChart"/>
    <dgm:cxn modelId="{BEF4F966-20DD-468A-862C-A28E8200E98D}" type="presParOf" srcId="{0B7DAB0A-81DD-48DA-A3DA-6F1F7F89BB5D}" destId="{815F20AC-580B-442E-BEB7-AD0B1EEC34AD}" srcOrd="0" destOrd="0" presId="urn:microsoft.com/office/officeart/2008/layout/HalfCircleOrganizationChart"/>
    <dgm:cxn modelId="{958FDFC6-1ADB-43E1-BB22-33DD3C9C6D71}" type="presParOf" srcId="{815F20AC-580B-442E-BEB7-AD0B1EEC34AD}" destId="{A19CD154-F255-49A6-8BAC-19FE86640D70}" srcOrd="0" destOrd="0" presId="urn:microsoft.com/office/officeart/2008/layout/HalfCircleOrganizationChart"/>
    <dgm:cxn modelId="{05FF43FD-A81A-4320-8B79-CEBF2C19A3F3}" type="presParOf" srcId="{815F20AC-580B-442E-BEB7-AD0B1EEC34AD}" destId="{567A555F-A9DF-4A7D-BC58-28E92CAF931C}" srcOrd="1" destOrd="0" presId="urn:microsoft.com/office/officeart/2008/layout/HalfCircleOrganizationChart"/>
    <dgm:cxn modelId="{B4B0A43C-49A8-4C5C-8E48-22BBB1CDA18C}" type="presParOf" srcId="{815F20AC-580B-442E-BEB7-AD0B1EEC34AD}" destId="{7542BE97-2912-4060-87B0-690BC6B59BD6}" srcOrd="2" destOrd="0" presId="urn:microsoft.com/office/officeart/2008/layout/HalfCircleOrganizationChart"/>
    <dgm:cxn modelId="{FAB5F755-AECA-4088-BDBD-3BFC0B5557AE}" type="presParOf" srcId="{815F20AC-580B-442E-BEB7-AD0B1EEC34AD}" destId="{C33E46EB-9E2C-4C6D-9D5F-DBBBD156C43A}" srcOrd="3" destOrd="0" presId="urn:microsoft.com/office/officeart/2008/layout/HalfCircleOrganizationChart"/>
    <dgm:cxn modelId="{09963CF0-DC91-4822-B285-306883DA05B2}" type="presParOf" srcId="{0B7DAB0A-81DD-48DA-A3DA-6F1F7F89BB5D}" destId="{1975EFE2-6A5D-49F4-815E-D3FDFA24111C}" srcOrd="1" destOrd="0" presId="urn:microsoft.com/office/officeart/2008/layout/HalfCircleOrganizationChart"/>
    <dgm:cxn modelId="{FE36880B-5543-4B4D-96A5-9EE3560C8AC9}" type="presParOf" srcId="{0B7DAB0A-81DD-48DA-A3DA-6F1F7F89BB5D}" destId="{E813DDC1-EF24-4532-9725-E457FA6EA4DB}" srcOrd="2" destOrd="0" presId="urn:microsoft.com/office/officeart/2008/layout/HalfCircleOrganizationChart"/>
    <dgm:cxn modelId="{06272DFF-248C-4550-9AF6-060A3D65792D}" type="presParOf" srcId="{9F3AF383-1F3F-4582-9E56-7C00605469E0}" destId="{B87DB8E6-65E5-4BB7-B827-6B1B3E579542}" srcOrd="2" destOrd="0" presId="urn:microsoft.com/office/officeart/2008/layout/HalfCircleOrganizationChart"/>
    <dgm:cxn modelId="{1B5186CD-12E6-482C-8F5F-E4D3FC1466CE}" type="presParOf" srcId="{9F3AF383-1F3F-4582-9E56-7C00605469E0}" destId="{660F3047-71CB-4451-82DD-B03C26E635E6}" srcOrd="3" destOrd="0" presId="urn:microsoft.com/office/officeart/2008/layout/HalfCircleOrganizationChart"/>
    <dgm:cxn modelId="{93ED6E4A-D572-43B8-8A9E-08AF11B9BE31}" type="presParOf" srcId="{660F3047-71CB-4451-82DD-B03C26E635E6}" destId="{16156117-4AF9-43B8-99E1-24AAB5EEE5B1}" srcOrd="0" destOrd="0" presId="urn:microsoft.com/office/officeart/2008/layout/HalfCircleOrganizationChart"/>
    <dgm:cxn modelId="{1457258A-3BA1-4E53-8B11-6D9CD2537CF8}" type="presParOf" srcId="{16156117-4AF9-43B8-99E1-24AAB5EEE5B1}" destId="{CAEA1F83-22FE-48D4-B9A3-F6A80F822384}" srcOrd="0" destOrd="0" presId="urn:microsoft.com/office/officeart/2008/layout/HalfCircleOrganizationChart"/>
    <dgm:cxn modelId="{53AE1A97-4C32-418A-A989-8AD03C32B311}" type="presParOf" srcId="{16156117-4AF9-43B8-99E1-24AAB5EEE5B1}" destId="{9C8E3FF9-DC6E-4B18-BECE-46E4F6EBEA22}" srcOrd="1" destOrd="0" presId="urn:microsoft.com/office/officeart/2008/layout/HalfCircleOrganizationChart"/>
    <dgm:cxn modelId="{8B80C436-0AB0-42D2-A9EB-38E3E2DA61B1}" type="presParOf" srcId="{16156117-4AF9-43B8-99E1-24AAB5EEE5B1}" destId="{3B07F874-5FFC-4006-8B99-57D093FB0142}" srcOrd="2" destOrd="0" presId="urn:microsoft.com/office/officeart/2008/layout/HalfCircleOrganizationChart"/>
    <dgm:cxn modelId="{47473C61-35C3-4150-8240-A2A3BAE9652D}" type="presParOf" srcId="{16156117-4AF9-43B8-99E1-24AAB5EEE5B1}" destId="{9611517F-5478-40FE-A1D6-779FA9550E53}" srcOrd="3" destOrd="0" presId="urn:microsoft.com/office/officeart/2008/layout/HalfCircleOrganizationChart"/>
    <dgm:cxn modelId="{3CF633D3-DEF8-4262-9C99-394DAB8CA99A}" type="presParOf" srcId="{660F3047-71CB-4451-82DD-B03C26E635E6}" destId="{58B3B8ED-748B-42E1-AD98-2E7D1FF3060A}" srcOrd="1" destOrd="0" presId="urn:microsoft.com/office/officeart/2008/layout/HalfCircleOrganizationChart"/>
    <dgm:cxn modelId="{448A319C-41FA-4035-A79C-32D43F16D812}" type="presParOf" srcId="{660F3047-71CB-4451-82DD-B03C26E635E6}" destId="{26980896-241E-411D-9003-8235F3D8DC5F}" srcOrd="2" destOrd="0" presId="urn:microsoft.com/office/officeart/2008/layout/HalfCircleOrganizationChart"/>
    <dgm:cxn modelId="{3CE42D41-E2C6-44F5-B468-28FBCBDC32B8}" type="presParOf" srcId="{9F3AF383-1F3F-4582-9E56-7C00605469E0}" destId="{24297364-47BE-474A-8C0B-FA8878E9251B}" srcOrd="4" destOrd="0" presId="urn:microsoft.com/office/officeart/2008/layout/HalfCircleOrganizationChart"/>
    <dgm:cxn modelId="{B0CBAB1C-D230-4869-96E4-709FB64FC677}" type="presParOf" srcId="{9F3AF383-1F3F-4582-9E56-7C00605469E0}" destId="{E0C29690-88F9-4565-BD75-C3E77041C859}" srcOrd="5" destOrd="0" presId="urn:microsoft.com/office/officeart/2008/layout/HalfCircleOrganizationChart"/>
    <dgm:cxn modelId="{323BFF34-95FA-4766-B070-4E3770C5EE5A}" type="presParOf" srcId="{E0C29690-88F9-4565-BD75-C3E77041C859}" destId="{A2625A58-5EAA-42C4-B7DB-700911D43F2C}" srcOrd="0" destOrd="0" presId="urn:microsoft.com/office/officeart/2008/layout/HalfCircleOrganizationChart"/>
    <dgm:cxn modelId="{70C9D0F8-36F4-4AA2-869E-4DBF4B3EAFB1}" type="presParOf" srcId="{A2625A58-5EAA-42C4-B7DB-700911D43F2C}" destId="{4B7C51F8-3277-4BB2-B3BF-970E7C625C35}" srcOrd="0" destOrd="0" presId="urn:microsoft.com/office/officeart/2008/layout/HalfCircleOrganizationChart"/>
    <dgm:cxn modelId="{73731FB6-2069-497F-9FFF-99FF4B1E2848}" type="presParOf" srcId="{A2625A58-5EAA-42C4-B7DB-700911D43F2C}" destId="{DB1D3439-A77D-4B5A-AFA1-F599F650C8FD}" srcOrd="1" destOrd="0" presId="urn:microsoft.com/office/officeart/2008/layout/HalfCircleOrganizationChart"/>
    <dgm:cxn modelId="{43F63A54-E9D9-417E-B47F-73627BB577FF}" type="presParOf" srcId="{A2625A58-5EAA-42C4-B7DB-700911D43F2C}" destId="{18B9F7EE-FBF9-4B04-9B56-D4D20D5DBD59}" srcOrd="2" destOrd="0" presId="urn:microsoft.com/office/officeart/2008/layout/HalfCircleOrganizationChart"/>
    <dgm:cxn modelId="{696F38D4-91EA-4C0E-8CF9-12D776ECF31C}" type="presParOf" srcId="{A2625A58-5EAA-42C4-B7DB-700911D43F2C}" destId="{25C6DC30-BE15-4813-B133-E88D630AF8CF}" srcOrd="3" destOrd="0" presId="urn:microsoft.com/office/officeart/2008/layout/HalfCircleOrganizationChart"/>
    <dgm:cxn modelId="{8401AF39-8FD2-4184-A42E-2DA3D6E04D06}" type="presParOf" srcId="{E0C29690-88F9-4565-BD75-C3E77041C859}" destId="{737143F8-7329-404D-9F35-03ADD8C267D1}" srcOrd="1" destOrd="0" presId="urn:microsoft.com/office/officeart/2008/layout/HalfCircleOrganizationChart"/>
    <dgm:cxn modelId="{590BC716-6E1F-4697-99D6-AE57771DA7AF}" type="presParOf" srcId="{E0C29690-88F9-4565-BD75-C3E77041C859}" destId="{6AF7C971-750D-4514-B0CB-9691B70645BB}" srcOrd="2" destOrd="0" presId="urn:microsoft.com/office/officeart/2008/layout/HalfCircleOrganizationChart"/>
    <dgm:cxn modelId="{0C8D20DE-232A-4520-8B79-6737DDE7ED0B}" type="presParOf" srcId="{6FD541CC-6DB6-4C1B-BD1F-CE1BD68D5188}" destId="{E8327D4F-3E4B-4870-8D5D-975E4353791D}" srcOrd="2" destOrd="0" presId="urn:microsoft.com/office/officeart/2008/layout/HalfCircleOrganizationChart"/>
    <dgm:cxn modelId="{08D1F3C3-011F-4B4C-8F8A-4D03C9235E13}" type="presParOf" srcId="{E8327D4F-3E4B-4870-8D5D-975E4353791D}" destId="{903BCDCD-ECAC-46B4-9F57-8FF121ED5F9B}" srcOrd="0" destOrd="0" presId="urn:microsoft.com/office/officeart/2008/layout/HalfCircleOrganizationChart"/>
    <dgm:cxn modelId="{322B9F20-691D-4088-96F7-973F7B7EB7AA}" type="presParOf" srcId="{E8327D4F-3E4B-4870-8D5D-975E4353791D}" destId="{98D2C8F9-010D-409E-B7C8-BBA5F7C17578}" srcOrd="1" destOrd="0" presId="urn:microsoft.com/office/officeart/2008/layout/HalfCircleOrganizationChart"/>
    <dgm:cxn modelId="{3573D00D-1B70-4A1F-9B97-0D798A427FB7}" type="presParOf" srcId="{98D2C8F9-010D-409E-B7C8-BBA5F7C17578}" destId="{2E4D14A2-D875-4E11-B828-27FC80C200F8}" srcOrd="0" destOrd="0" presId="urn:microsoft.com/office/officeart/2008/layout/HalfCircleOrganizationChart"/>
    <dgm:cxn modelId="{39222DE3-3DF8-4896-87BA-C011E1BC0F99}" type="presParOf" srcId="{2E4D14A2-D875-4E11-B828-27FC80C200F8}" destId="{9A7C7C3A-C1FB-49EA-8205-519E6207EE14}" srcOrd="0" destOrd="0" presId="urn:microsoft.com/office/officeart/2008/layout/HalfCircleOrganizationChart"/>
    <dgm:cxn modelId="{D00EAAC5-43B8-4481-BA64-BB45ED0F03B4}" type="presParOf" srcId="{2E4D14A2-D875-4E11-B828-27FC80C200F8}" destId="{2CFC6EE8-EE6C-4BB1-959A-43D674F094F7}" srcOrd="1" destOrd="0" presId="urn:microsoft.com/office/officeart/2008/layout/HalfCircleOrganizationChart"/>
    <dgm:cxn modelId="{67BC7D22-4FB9-4E08-8211-185A6AC4AA64}" type="presParOf" srcId="{2E4D14A2-D875-4E11-B828-27FC80C200F8}" destId="{8884A019-FF83-4C4E-A0BE-F8303D3F34D0}" srcOrd="2" destOrd="0" presId="urn:microsoft.com/office/officeart/2008/layout/HalfCircleOrganizationChart"/>
    <dgm:cxn modelId="{E38FB1C8-3193-4D9E-9F19-6EE21B7EA89D}" type="presParOf" srcId="{2E4D14A2-D875-4E11-B828-27FC80C200F8}" destId="{1321AB6B-825D-4DCB-8180-967751F63CC0}" srcOrd="3" destOrd="0" presId="urn:microsoft.com/office/officeart/2008/layout/HalfCircleOrganizationChart"/>
    <dgm:cxn modelId="{8E4794F2-42B0-42F0-AD1F-4B11253ADA03}" type="presParOf" srcId="{98D2C8F9-010D-409E-B7C8-BBA5F7C17578}" destId="{67BBF1B6-8CCE-46F7-AEF0-1222CA8CF852}" srcOrd="1" destOrd="0" presId="urn:microsoft.com/office/officeart/2008/layout/HalfCircleOrganizationChart"/>
    <dgm:cxn modelId="{E47FDD1F-7D7B-4F66-BB9C-9CC11CCB6919}" type="presParOf" srcId="{98D2C8F9-010D-409E-B7C8-BBA5F7C17578}" destId="{76546402-1659-48A8-ACC1-7A2011F0CA00}" srcOrd="2" destOrd="0" presId="urn:microsoft.com/office/officeart/2008/layout/HalfCircleOrganizationChart"/>
    <dgm:cxn modelId="{DF256CAD-7407-4FFD-A91C-F6647300BCCB}" type="presParOf" srcId="{E8327D4F-3E4B-4870-8D5D-975E4353791D}" destId="{1BC07BF2-2BAE-4E6C-B8BE-AE3EAA0AF83F}" srcOrd="2" destOrd="0" presId="urn:microsoft.com/office/officeart/2008/layout/HalfCircleOrganizationChart"/>
    <dgm:cxn modelId="{AC7A576F-C23D-4F67-9FAE-348BDCC1CE84}" type="presParOf" srcId="{E8327D4F-3E4B-4870-8D5D-975E4353791D}" destId="{CD6ADA70-7B5C-4F28-BD6E-3A3DDFD0D86A}" srcOrd="3" destOrd="0" presId="urn:microsoft.com/office/officeart/2008/layout/HalfCircleOrganizationChart"/>
    <dgm:cxn modelId="{40B8175D-B684-4235-93CA-D25D12B89D13}" type="presParOf" srcId="{CD6ADA70-7B5C-4F28-BD6E-3A3DDFD0D86A}" destId="{23CA38F7-421E-48BD-9F60-E635D2B3262F}" srcOrd="0" destOrd="0" presId="urn:microsoft.com/office/officeart/2008/layout/HalfCircleOrganizationChart"/>
    <dgm:cxn modelId="{0643C4A3-52E9-4902-8EFB-E5108A891B9D}" type="presParOf" srcId="{23CA38F7-421E-48BD-9F60-E635D2B3262F}" destId="{52BCAD44-C47B-49BC-8543-E191B54A9D1E}" srcOrd="0" destOrd="0" presId="urn:microsoft.com/office/officeart/2008/layout/HalfCircleOrganizationChart"/>
    <dgm:cxn modelId="{54D21D9B-EFB4-40B6-91B5-4E4F5797C478}" type="presParOf" srcId="{23CA38F7-421E-48BD-9F60-E635D2B3262F}" destId="{A4FFD7AC-18C9-4632-912B-962B69D7ABBC}" srcOrd="1" destOrd="0" presId="urn:microsoft.com/office/officeart/2008/layout/HalfCircleOrganizationChart"/>
    <dgm:cxn modelId="{27A135D8-A295-4B72-A789-E24ADFDC80D8}" type="presParOf" srcId="{23CA38F7-421E-48BD-9F60-E635D2B3262F}" destId="{2471ED48-3979-4840-BC4B-8734C86E574F}" srcOrd="2" destOrd="0" presId="urn:microsoft.com/office/officeart/2008/layout/HalfCircleOrganizationChart"/>
    <dgm:cxn modelId="{87E6815A-7FD7-4F8E-B3BC-BFA34D0AF88A}" type="presParOf" srcId="{23CA38F7-421E-48BD-9F60-E635D2B3262F}" destId="{5248E268-8CDF-4FBF-A7BB-3136CD55851C}" srcOrd="3" destOrd="0" presId="urn:microsoft.com/office/officeart/2008/layout/HalfCircleOrganizationChart"/>
    <dgm:cxn modelId="{B2B316E0-AD79-43BC-B1E4-36AF7713DF25}" type="presParOf" srcId="{CD6ADA70-7B5C-4F28-BD6E-3A3DDFD0D86A}" destId="{0F7540FD-004E-4FB5-8118-9D30FAF1F02F}" srcOrd="1" destOrd="0" presId="urn:microsoft.com/office/officeart/2008/layout/HalfCircleOrganizationChart"/>
    <dgm:cxn modelId="{5CDD6BC4-3455-480E-ACCA-4120A1F38012}" type="presParOf" srcId="{CD6ADA70-7B5C-4F28-BD6E-3A3DDFD0D86A}" destId="{5F2A784A-6899-47D8-A75D-949C551A4D3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F2B692-31D1-474D-8329-42D3335C219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783767-1D4D-4755-8B73-8D5074240FDC}">
      <dgm:prSet phldrT="[Text]"/>
      <dgm:spPr/>
      <dgm:t>
        <a:bodyPr/>
        <a:lstStyle/>
        <a:p>
          <a:r>
            <a:rPr lang="en-US" dirty="0"/>
            <a:t>Patrol Leader</a:t>
          </a:r>
        </a:p>
      </dgm:t>
    </dgm:pt>
    <dgm:pt modelId="{7E7BFB09-865C-47ED-9B1D-1AD4F38F4A90}" type="parTrans" cxnId="{3FC70E8B-F8F8-4714-8A42-1D663CC32542}">
      <dgm:prSet/>
      <dgm:spPr/>
      <dgm:t>
        <a:bodyPr/>
        <a:lstStyle/>
        <a:p>
          <a:endParaRPr lang="en-US"/>
        </a:p>
      </dgm:t>
    </dgm:pt>
    <dgm:pt modelId="{38F3EE19-984A-42C3-B1C3-99C2F7E7F1B1}" type="sibTrans" cxnId="{3FC70E8B-F8F8-4714-8A42-1D663CC32542}">
      <dgm:prSet/>
      <dgm:spPr/>
      <dgm:t>
        <a:bodyPr/>
        <a:lstStyle/>
        <a:p>
          <a:endParaRPr lang="en-US"/>
        </a:p>
      </dgm:t>
    </dgm:pt>
    <dgm:pt modelId="{5A70F19F-AEC8-4320-AB4F-F780870FACC0}" type="asst">
      <dgm:prSet phldrT="[Text]"/>
      <dgm:spPr/>
      <dgm:t>
        <a:bodyPr/>
        <a:lstStyle/>
        <a:p>
          <a:r>
            <a:rPr lang="en-US" dirty="0"/>
            <a:t>Asst. Patrol Leader</a:t>
          </a:r>
        </a:p>
      </dgm:t>
    </dgm:pt>
    <dgm:pt modelId="{A60AF4A3-021E-4355-8E87-845DD68A2F74}" type="parTrans" cxnId="{3D70DD7E-CA3E-48EF-BF9C-D728995D2906}">
      <dgm:prSet/>
      <dgm:spPr/>
      <dgm:t>
        <a:bodyPr/>
        <a:lstStyle/>
        <a:p>
          <a:endParaRPr lang="en-US"/>
        </a:p>
      </dgm:t>
    </dgm:pt>
    <dgm:pt modelId="{A2B7CBB7-C369-4B2E-965F-7BC12D842369}" type="sibTrans" cxnId="{3D70DD7E-CA3E-48EF-BF9C-D728995D2906}">
      <dgm:prSet/>
      <dgm:spPr/>
      <dgm:t>
        <a:bodyPr/>
        <a:lstStyle/>
        <a:p>
          <a:endParaRPr lang="en-US"/>
        </a:p>
      </dgm:t>
    </dgm:pt>
    <dgm:pt modelId="{64F8052D-B57D-40F3-8060-A1C8C42C6104}">
      <dgm:prSet phldrT="[Text]"/>
      <dgm:spPr/>
      <dgm:t>
        <a:bodyPr/>
        <a:lstStyle/>
        <a:p>
          <a:r>
            <a:rPr lang="en-US" dirty="0"/>
            <a:t>Scribe</a:t>
          </a:r>
        </a:p>
      </dgm:t>
    </dgm:pt>
    <dgm:pt modelId="{602A7866-6954-438C-9997-83D94155F14C}" type="parTrans" cxnId="{7A45663C-098E-4738-8ECB-D34F0906B185}">
      <dgm:prSet/>
      <dgm:spPr/>
      <dgm:t>
        <a:bodyPr/>
        <a:lstStyle/>
        <a:p>
          <a:endParaRPr lang="en-US"/>
        </a:p>
      </dgm:t>
    </dgm:pt>
    <dgm:pt modelId="{1759BCB8-E8CE-4FB0-B4BC-2AD7951DD061}" type="sibTrans" cxnId="{7A45663C-098E-4738-8ECB-D34F0906B185}">
      <dgm:prSet/>
      <dgm:spPr/>
      <dgm:t>
        <a:bodyPr/>
        <a:lstStyle/>
        <a:p>
          <a:endParaRPr lang="en-US"/>
        </a:p>
      </dgm:t>
    </dgm:pt>
    <dgm:pt modelId="{78DCBD1A-8989-4DDD-8076-72FC7902AEAE}">
      <dgm:prSet phldrT="[Text]"/>
      <dgm:spPr/>
      <dgm:t>
        <a:bodyPr/>
        <a:lstStyle/>
        <a:p>
          <a:r>
            <a:rPr lang="en-US" dirty="0"/>
            <a:t>Quartermaster</a:t>
          </a:r>
        </a:p>
      </dgm:t>
    </dgm:pt>
    <dgm:pt modelId="{10D9564A-F8B6-4CFC-8EBE-35CE1344CC59}" type="parTrans" cxnId="{9C1333CB-C080-40DB-95CE-377EB2A1B802}">
      <dgm:prSet/>
      <dgm:spPr/>
      <dgm:t>
        <a:bodyPr/>
        <a:lstStyle/>
        <a:p>
          <a:endParaRPr lang="en-US"/>
        </a:p>
      </dgm:t>
    </dgm:pt>
    <dgm:pt modelId="{D0CA78EC-6E38-4463-A208-A00CC01D01B2}" type="sibTrans" cxnId="{9C1333CB-C080-40DB-95CE-377EB2A1B802}">
      <dgm:prSet/>
      <dgm:spPr/>
      <dgm:t>
        <a:bodyPr/>
        <a:lstStyle/>
        <a:p>
          <a:endParaRPr lang="en-US"/>
        </a:p>
      </dgm:t>
    </dgm:pt>
    <dgm:pt modelId="{2B4C0D94-B0C4-43E2-A603-C3EAF8BA1266}">
      <dgm:prSet phldrT="[Text]"/>
      <dgm:spPr/>
      <dgm:t>
        <a:bodyPr/>
        <a:lstStyle/>
        <a:p>
          <a:r>
            <a:rPr lang="en-US" dirty="0"/>
            <a:t>Patrol Members</a:t>
          </a:r>
        </a:p>
      </dgm:t>
    </dgm:pt>
    <dgm:pt modelId="{F3A6AE53-00C2-4583-94C3-ADB40C9BE5F4}" type="parTrans" cxnId="{10BFCA71-F7AE-4CDB-A950-BB3C1F6B5D92}">
      <dgm:prSet/>
      <dgm:spPr/>
      <dgm:t>
        <a:bodyPr/>
        <a:lstStyle/>
        <a:p>
          <a:endParaRPr lang="en-US"/>
        </a:p>
      </dgm:t>
    </dgm:pt>
    <dgm:pt modelId="{4B78CA1D-D22F-45DC-9CA3-72ADBB4BB117}" type="sibTrans" cxnId="{10BFCA71-F7AE-4CDB-A950-BB3C1F6B5D92}">
      <dgm:prSet/>
      <dgm:spPr/>
      <dgm:t>
        <a:bodyPr/>
        <a:lstStyle/>
        <a:p>
          <a:endParaRPr lang="en-US"/>
        </a:p>
      </dgm:t>
    </dgm:pt>
    <dgm:pt modelId="{A6529A96-4C67-4ABE-A6D0-E8996F4D851F}" type="pres">
      <dgm:prSet presAssocID="{5AF2B692-31D1-474D-8329-42D3335C219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CAF4FE0-D1F1-4CA5-8015-321E51DD6ACB}" type="pres">
      <dgm:prSet presAssocID="{D4783767-1D4D-4755-8B73-8D5074240FDC}" presName="hierRoot1" presStyleCnt="0">
        <dgm:presLayoutVars>
          <dgm:hierBranch val="init"/>
        </dgm:presLayoutVars>
      </dgm:prSet>
      <dgm:spPr/>
    </dgm:pt>
    <dgm:pt modelId="{E0F424E5-06EC-40FE-B0DC-E3054CE67DFB}" type="pres">
      <dgm:prSet presAssocID="{D4783767-1D4D-4755-8B73-8D5074240FDC}" presName="rootComposite1" presStyleCnt="0"/>
      <dgm:spPr/>
    </dgm:pt>
    <dgm:pt modelId="{B9A2FABA-C799-4870-A56B-66419EF71C84}" type="pres">
      <dgm:prSet presAssocID="{D4783767-1D4D-4755-8B73-8D5074240FDC}" presName="rootText1" presStyleLbl="alignAcc1" presStyleIdx="0" presStyleCnt="0">
        <dgm:presLayoutVars>
          <dgm:chPref val="3"/>
        </dgm:presLayoutVars>
      </dgm:prSet>
      <dgm:spPr/>
    </dgm:pt>
    <dgm:pt modelId="{861D4DAD-AAC9-4C52-A9A4-65B3CF532FF7}" type="pres">
      <dgm:prSet presAssocID="{D4783767-1D4D-4755-8B73-8D5074240FDC}" presName="topArc1" presStyleLbl="parChTrans1D1" presStyleIdx="0" presStyleCnt="10"/>
      <dgm:spPr/>
    </dgm:pt>
    <dgm:pt modelId="{1FE6EFC8-FE05-40AA-B476-563AFC1F5246}" type="pres">
      <dgm:prSet presAssocID="{D4783767-1D4D-4755-8B73-8D5074240FDC}" presName="bottomArc1" presStyleLbl="parChTrans1D1" presStyleIdx="1" presStyleCnt="10"/>
      <dgm:spPr/>
    </dgm:pt>
    <dgm:pt modelId="{5920EAEB-80F6-43A8-93E9-F1CA67BA3633}" type="pres">
      <dgm:prSet presAssocID="{D4783767-1D4D-4755-8B73-8D5074240FDC}" presName="topConnNode1" presStyleLbl="node1" presStyleIdx="0" presStyleCnt="0"/>
      <dgm:spPr/>
    </dgm:pt>
    <dgm:pt modelId="{438D8CF0-56EF-4570-A8F6-BCA6C0189A46}" type="pres">
      <dgm:prSet presAssocID="{D4783767-1D4D-4755-8B73-8D5074240FDC}" presName="hierChild2" presStyleCnt="0"/>
      <dgm:spPr/>
    </dgm:pt>
    <dgm:pt modelId="{FCF46A37-E6F7-4443-BB52-4BA0AF8850F0}" type="pres">
      <dgm:prSet presAssocID="{602A7866-6954-438C-9997-83D94155F14C}" presName="Name28" presStyleLbl="parChTrans1D2" presStyleIdx="0" presStyleCnt="4"/>
      <dgm:spPr/>
    </dgm:pt>
    <dgm:pt modelId="{5CAFBDB6-AE2E-4D83-8940-25E3BF574E0A}" type="pres">
      <dgm:prSet presAssocID="{64F8052D-B57D-40F3-8060-A1C8C42C6104}" presName="hierRoot2" presStyleCnt="0">
        <dgm:presLayoutVars>
          <dgm:hierBranch val="init"/>
        </dgm:presLayoutVars>
      </dgm:prSet>
      <dgm:spPr/>
    </dgm:pt>
    <dgm:pt modelId="{55B1A324-7F65-4F10-A4DD-675B45993A13}" type="pres">
      <dgm:prSet presAssocID="{64F8052D-B57D-40F3-8060-A1C8C42C6104}" presName="rootComposite2" presStyleCnt="0"/>
      <dgm:spPr/>
    </dgm:pt>
    <dgm:pt modelId="{3C3B318E-B1DF-48AF-B1D6-AA516A613B80}" type="pres">
      <dgm:prSet presAssocID="{64F8052D-B57D-40F3-8060-A1C8C42C6104}" presName="rootText2" presStyleLbl="alignAcc1" presStyleIdx="0" presStyleCnt="0">
        <dgm:presLayoutVars>
          <dgm:chPref val="3"/>
        </dgm:presLayoutVars>
      </dgm:prSet>
      <dgm:spPr/>
    </dgm:pt>
    <dgm:pt modelId="{D4BB70E6-92AB-442A-8FDE-8D682565B080}" type="pres">
      <dgm:prSet presAssocID="{64F8052D-B57D-40F3-8060-A1C8C42C6104}" presName="topArc2" presStyleLbl="parChTrans1D1" presStyleIdx="2" presStyleCnt="10"/>
      <dgm:spPr/>
    </dgm:pt>
    <dgm:pt modelId="{327E611F-C10E-4D56-ADDC-F46976FAFF2C}" type="pres">
      <dgm:prSet presAssocID="{64F8052D-B57D-40F3-8060-A1C8C42C6104}" presName="bottomArc2" presStyleLbl="parChTrans1D1" presStyleIdx="3" presStyleCnt="10"/>
      <dgm:spPr/>
    </dgm:pt>
    <dgm:pt modelId="{121491CD-AB56-491C-8AF9-300FC2D2330D}" type="pres">
      <dgm:prSet presAssocID="{64F8052D-B57D-40F3-8060-A1C8C42C6104}" presName="topConnNode2" presStyleLbl="node2" presStyleIdx="0" presStyleCnt="0"/>
      <dgm:spPr/>
    </dgm:pt>
    <dgm:pt modelId="{25C21A79-D1E8-46E1-A48D-1E5DD7953C7D}" type="pres">
      <dgm:prSet presAssocID="{64F8052D-B57D-40F3-8060-A1C8C42C6104}" presName="hierChild4" presStyleCnt="0"/>
      <dgm:spPr/>
    </dgm:pt>
    <dgm:pt modelId="{7B2AB09E-1B52-4F49-9CB0-6E5B3A140018}" type="pres">
      <dgm:prSet presAssocID="{64F8052D-B57D-40F3-8060-A1C8C42C6104}" presName="hierChild5" presStyleCnt="0"/>
      <dgm:spPr/>
    </dgm:pt>
    <dgm:pt modelId="{C1033E07-E8E9-4B3F-AC56-DFC609AC102A}" type="pres">
      <dgm:prSet presAssocID="{10D9564A-F8B6-4CFC-8EBE-35CE1344CC59}" presName="Name28" presStyleLbl="parChTrans1D2" presStyleIdx="1" presStyleCnt="4"/>
      <dgm:spPr/>
    </dgm:pt>
    <dgm:pt modelId="{AA3B2D9B-DE9D-4911-A78C-0B159BCD2E4F}" type="pres">
      <dgm:prSet presAssocID="{78DCBD1A-8989-4DDD-8076-72FC7902AEAE}" presName="hierRoot2" presStyleCnt="0">
        <dgm:presLayoutVars>
          <dgm:hierBranch val="init"/>
        </dgm:presLayoutVars>
      </dgm:prSet>
      <dgm:spPr/>
    </dgm:pt>
    <dgm:pt modelId="{F6F3CE65-27F1-4376-9857-6B1A5832FBD2}" type="pres">
      <dgm:prSet presAssocID="{78DCBD1A-8989-4DDD-8076-72FC7902AEAE}" presName="rootComposite2" presStyleCnt="0"/>
      <dgm:spPr/>
    </dgm:pt>
    <dgm:pt modelId="{E3EE1BCB-D604-4DEA-AB88-2E5E064A2467}" type="pres">
      <dgm:prSet presAssocID="{78DCBD1A-8989-4DDD-8076-72FC7902AEAE}" presName="rootText2" presStyleLbl="alignAcc1" presStyleIdx="0" presStyleCnt="0">
        <dgm:presLayoutVars>
          <dgm:chPref val="3"/>
        </dgm:presLayoutVars>
      </dgm:prSet>
      <dgm:spPr/>
    </dgm:pt>
    <dgm:pt modelId="{4C380B85-0F44-4A8B-AF43-339E757C1744}" type="pres">
      <dgm:prSet presAssocID="{78DCBD1A-8989-4DDD-8076-72FC7902AEAE}" presName="topArc2" presStyleLbl="parChTrans1D1" presStyleIdx="4" presStyleCnt="10"/>
      <dgm:spPr/>
    </dgm:pt>
    <dgm:pt modelId="{2BB3C322-C537-43D9-AA59-5746BCA68B70}" type="pres">
      <dgm:prSet presAssocID="{78DCBD1A-8989-4DDD-8076-72FC7902AEAE}" presName="bottomArc2" presStyleLbl="parChTrans1D1" presStyleIdx="5" presStyleCnt="10"/>
      <dgm:spPr/>
    </dgm:pt>
    <dgm:pt modelId="{AB600CDF-97A1-473B-ABB6-D57FF08B2088}" type="pres">
      <dgm:prSet presAssocID="{78DCBD1A-8989-4DDD-8076-72FC7902AEAE}" presName="topConnNode2" presStyleLbl="node2" presStyleIdx="0" presStyleCnt="0"/>
      <dgm:spPr/>
    </dgm:pt>
    <dgm:pt modelId="{BC8FCE53-FE37-4D94-88AD-DFE7A0F41622}" type="pres">
      <dgm:prSet presAssocID="{78DCBD1A-8989-4DDD-8076-72FC7902AEAE}" presName="hierChild4" presStyleCnt="0"/>
      <dgm:spPr/>
    </dgm:pt>
    <dgm:pt modelId="{8A8704C1-8E10-41D6-8F99-FF20A6826A76}" type="pres">
      <dgm:prSet presAssocID="{78DCBD1A-8989-4DDD-8076-72FC7902AEAE}" presName="hierChild5" presStyleCnt="0"/>
      <dgm:spPr/>
    </dgm:pt>
    <dgm:pt modelId="{3B46C015-A86B-4D96-8E67-3003E7E32005}" type="pres">
      <dgm:prSet presAssocID="{F3A6AE53-00C2-4583-94C3-ADB40C9BE5F4}" presName="Name28" presStyleLbl="parChTrans1D2" presStyleIdx="2" presStyleCnt="4"/>
      <dgm:spPr/>
    </dgm:pt>
    <dgm:pt modelId="{18498AFF-3C04-42FF-AB04-84AC9A680EC8}" type="pres">
      <dgm:prSet presAssocID="{2B4C0D94-B0C4-43E2-A603-C3EAF8BA1266}" presName="hierRoot2" presStyleCnt="0">
        <dgm:presLayoutVars>
          <dgm:hierBranch val="init"/>
        </dgm:presLayoutVars>
      </dgm:prSet>
      <dgm:spPr/>
    </dgm:pt>
    <dgm:pt modelId="{F92F88C9-DF92-4B5F-A8CD-E623F8144DEE}" type="pres">
      <dgm:prSet presAssocID="{2B4C0D94-B0C4-43E2-A603-C3EAF8BA1266}" presName="rootComposite2" presStyleCnt="0"/>
      <dgm:spPr/>
    </dgm:pt>
    <dgm:pt modelId="{13259A4E-F5EA-41C6-B47D-A393CE6D7947}" type="pres">
      <dgm:prSet presAssocID="{2B4C0D94-B0C4-43E2-A603-C3EAF8BA1266}" presName="rootText2" presStyleLbl="alignAcc1" presStyleIdx="0" presStyleCnt="0">
        <dgm:presLayoutVars>
          <dgm:chPref val="3"/>
        </dgm:presLayoutVars>
      </dgm:prSet>
      <dgm:spPr/>
    </dgm:pt>
    <dgm:pt modelId="{3C932D3B-E3E8-4C11-8996-DBBC95757FD5}" type="pres">
      <dgm:prSet presAssocID="{2B4C0D94-B0C4-43E2-A603-C3EAF8BA1266}" presName="topArc2" presStyleLbl="parChTrans1D1" presStyleIdx="6" presStyleCnt="10"/>
      <dgm:spPr/>
    </dgm:pt>
    <dgm:pt modelId="{671AA254-74E6-4178-8C2E-D52A3BBF7B90}" type="pres">
      <dgm:prSet presAssocID="{2B4C0D94-B0C4-43E2-A603-C3EAF8BA1266}" presName="bottomArc2" presStyleLbl="parChTrans1D1" presStyleIdx="7" presStyleCnt="10"/>
      <dgm:spPr/>
    </dgm:pt>
    <dgm:pt modelId="{C3881636-61C5-47AB-B4C0-01EE1ED6194D}" type="pres">
      <dgm:prSet presAssocID="{2B4C0D94-B0C4-43E2-A603-C3EAF8BA1266}" presName="topConnNode2" presStyleLbl="node2" presStyleIdx="0" presStyleCnt="0"/>
      <dgm:spPr/>
    </dgm:pt>
    <dgm:pt modelId="{58475569-876C-46CA-BFA1-34A4C591FE43}" type="pres">
      <dgm:prSet presAssocID="{2B4C0D94-B0C4-43E2-A603-C3EAF8BA1266}" presName="hierChild4" presStyleCnt="0"/>
      <dgm:spPr/>
    </dgm:pt>
    <dgm:pt modelId="{62905BBC-0F7E-447B-B01D-0CBD3565F413}" type="pres">
      <dgm:prSet presAssocID="{2B4C0D94-B0C4-43E2-A603-C3EAF8BA1266}" presName="hierChild5" presStyleCnt="0"/>
      <dgm:spPr/>
    </dgm:pt>
    <dgm:pt modelId="{11A59EB4-5C43-4E09-9782-8A90C9352959}" type="pres">
      <dgm:prSet presAssocID="{D4783767-1D4D-4755-8B73-8D5074240FDC}" presName="hierChild3" presStyleCnt="0"/>
      <dgm:spPr/>
    </dgm:pt>
    <dgm:pt modelId="{64A2AC8C-E611-4C55-BD63-7A9F4516E08B}" type="pres">
      <dgm:prSet presAssocID="{A60AF4A3-021E-4355-8E87-845DD68A2F74}" presName="Name101" presStyleLbl="parChTrans1D2" presStyleIdx="3" presStyleCnt="4"/>
      <dgm:spPr/>
    </dgm:pt>
    <dgm:pt modelId="{935774DA-38A4-4C87-A9E0-4FB6E2E52848}" type="pres">
      <dgm:prSet presAssocID="{5A70F19F-AEC8-4320-AB4F-F780870FACC0}" presName="hierRoot3" presStyleCnt="0">
        <dgm:presLayoutVars>
          <dgm:hierBranch val="init"/>
        </dgm:presLayoutVars>
      </dgm:prSet>
      <dgm:spPr/>
    </dgm:pt>
    <dgm:pt modelId="{ED695CC3-8165-47A1-B4DF-853B918A2A19}" type="pres">
      <dgm:prSet presAssocID="{5A70F19F-AEC8-4320-AB4F-F780870FACC0}" presName="rootComposite3" presStyleCnt="0"/>
      <dgm:spPr/>
    </dgm:pt>
    <dgm:pt modelId="{2B654211-E100-4930-99C4-59F9A8B04F64}" type="pres">
      <dgm:prSet presAssocID="{5A70F19F-AEC8-4320-AB4F-F780870FACC0}" presName="rootText3" presStyleLbl="alignAcc1" presStyleIdx="0" presStyleCnt="0">
        <dgm:presLayoutVars>
          <dgm:chPref val="3"/>
        </dgm:presLayoutVars>
      </dgm:prSet>
      <dgm:spPr/>
    </dgm:pt>
    <dgm:pt modelId="{67697C73-6A61-4D0D-A501-7C6D21597FB5}" type="pres">
      <dgm:prSet presAssocID="{5A70F19F-AEC8-4320-AB4F-F780870FACC0}" presName="topArc3" presStyleLbl="parChTrans1D1" presStyleIdx="8" presStyleCnt="10"/>
      <dgm:spPr/>
    </dgm:pt>
    <dgm:pt modelId="{BED0358F-B688-43C5-8619-AF523D6F4973}" type="pres">
      <dgm:prSet presAssocID="{5A70F19F-AEC8-4320-AB4F-F780870FACC0}" presName="bottomArc3" presStyleLbl="parChTrans1D1" presStyleIdx="9" presStyleCnt="10"/>
      <dgm:spPr/>
    </dgm:pt>
    <dgm:pt modelId="{BC42EF0E-895E-40B2-B12D-76C00754A462}" type="pres">
      <dgm:prSet presAssocID="{5A70F19F-AEC8-4320-AB4F-F780870FACC0}" presName="topConnNode3" presStyleLbl="asst1" presStyleIdx="0" presStyleCnt="0"/>
      <dgm:spPr/>
    </dgm:pt>
    <dgm:pt modelId="{05C66407-FEDF-4B26-B347-DEFDA96FD4CC}" type="pres">
      <dgm:prSet presAssocID="{5A70F19F-AEC8-4320-AB4F-F780870FACC0}" presName="hierChild6" presStyleCnt="0"/>
      <dgm:spPr/>
    </dgm:pt>
    <dgm:pt modelId="{63975475-D5D5-41B0-8B60-65FB0D4DDF13}" type="pres">
      <dgm:prSet presAssocID="{5A70F19F-AEC8-4320-AB4F-F780870FACC0}" presName="hierChild7" presStyleCnt="0"/>
      <dgm:spPr/>
    </dgm:pt>
  </dgm:ptLst>
  <dgm:cxnLst>
    <dgm:cxn modelId="{E7F41702-2FD6-440E-9A8B-7A7D5035E0AF}" type="presOf" srcId="{A60AF4A3-021E-4355-8E87-845DD68A2F74}" destId="{64A2AC8C-E611-4C55-BD63-7A9F4516E08B}" srcOrd="0" destOrd="0" presId="urn:microsoft.com/office/officeart/2008/layout/HalfCircleOrganizationChart"/>
    <dgm:cxn modelId="{B969E80A-D195-4FDF-A272-61F388BF35C7}" type="presOf" srcId="{D4783767-1D4D-4755-8B73-8D5074240FDC}" destId="{B9A2FABA-C799-4870-A56B-66419EF71C84}" srcOrd="0" destOrd="0" presId="urn:microsoft.com/office/officeart/2008/layout/HalfCircleOrganizationChart"/>
    <dgm:cxn modelId="{D6E9080E-698B-4EE8-9741-09FE95E70C2C}" type="presOf" srcId="{64F8052D-B57D-40F3-8060-A1C8C42C6104}" destId="{121491CD-AB56-491C-8AF9-300FC2D2330D}" srcOrd="1" destOrd="0" presId="urn:microsoft.com/office/officeart/2008/layout/HalfCircleOrganizationChart"/>
    <dgm:cxn modelId="{AA90C628-1771-474A-98C0-0374D3DB2152}" type="presOf" srcId="{D4783767-1D4D-4755-8B73-8D5074240FDC}" destId="{5920EAEB-80F6-43A8-93E9-F1CA67BA3633}" srcOrd="1" destOrd="0" presId="urn:microsoft.com/office/officeart/2008/layout/HalfCircleOrganizationChart"/>
    <dgm:cxn modelId="{F44BD134-17B9-4524-9934-E3924A05BA51}" type="presOf" srcId="{2B4C0D94-B0C4-43E2-A603-C3EAF8BA1266}" destId="{C3881636-61C5-47AB-B4C0-01EE1ED6194D}" srcOrd="1" destOrd="0" presId="urn:microsoft.com/office/officeart/2008/layout/HalfCircleOrganizationChart"/>
    <dgm:cxn modelId="{91D40039-FCCB-4165-A80D-1FA8F61080C9}" type="presOf" srcId="{602A7866-6954-438C-9997-83D94155F14C}" destId="{FCF46A37-E6F7-4443-BB52-4BA0AF8850F0}" srcOrd="0" destOrd="0" presId="urn:microsoft.com/office/officeart/2008/layout/HalfCircleOrganizationChart"/>
    <dgm:cxn modelId="{7A45663C-098E-4738-8ECB-D34F0906B185}" srcId="{D4783767-1D4D-4755-8B73-8D5074240FDC}" destId="{64F8052D-B57D-40F3-8060-A1C8C42C6104}" srcOrd="1" destOrd="0" parTransId="{602A7866-6954-438C-9997-83D94155F14C}" sibTransId="{1759BCB8-E8CE-4FB0-B4BC-2AD7951DD061}"/>
    <dgm:cxn modelId="{D20FA53F-5DC3-43C4-AAEC-14AB4920DF8A}" type="presOf" srcId="{5A70F19F-AEC8-4320-AB4F-F780870FACC0}" destId="{2B654211-E100-4930-99C4-59F9A8B04F64}" srcOrd="0" destOrd="0" presId="urn:microsoft.com/office/officeart/2008/layout/HalfCircleOrganizationChart"/>
    <dgm:cxn modelId="{2BAEA160-A1CA-40D2-BA45-5C0340D7A330}" type="presOf" srcId="{10D9564A-F8B6-4CFC-8EBE-35CE1344CC59}" destId="{C1033E07-E8E9-4B3F-AC56-DFC609AC102A}" srcOrd="0" destOrd="0" presId="urn:microsoft.com/office/officeart/2008/layout/HalfCircleOrganizationChart"/>
    <dgm:cxn modelId="{10BFCA71-F7AE-4CDB-A950-BB3C1F6B5D92}" srcId="{D4783767-1D4D-4755-8B73-8D5074240FDC}" destId="{2B4C0D94-B0C4-43E2-A603-C3EAF8BA1266}" srcOrd="3" destOrd="0" parTransId="{F3A6AE53-00C2-4583-94C3-ADB40C9BE5F4}" sibTransId="{4B78CA1D-D22F-45DC-9CA3-72ADBB4BB117}"/>
    <dgm:cxn modelId="{3D70DD7E-CA3E-48EF-BF9C-D728995D2906}" srcId="{D4783767-1D4D-4755-8B73-8D5074240FDC}" destId="{5A70F19F-AEC8-4320-AB4F-F780870FACC0}" srcOrd="0" destOrd="0" parTransId="{A60AF4A3-021E-4355-8E87-845DD68A2F74}" sibTransId="{A2B7CBB7-C369-4B2E-965F-7BC12D842369}"/>
    <dgm:cxn modelId="{C58FC988-A61A-4D4F-974A-5746EAAFC6CA}" type="presOf" srcId="{F3A6AE53-00C2-4583-94C3-ADB40C9BE5F4}" destId="{3B46C015-A86B-4D96-8E67-3003E7E32005}" srcOrd="0" destOrd="0" presId="urn:microsoft.com/office/officeart/2008/layout/HalfCircleOrganizationChart"/>
    <dgm:cxn modelId="{3FC70E8B-F8F8-4714-8A42-1D663CC32542}" srcId="{5AF2B692-31D1-474D-8329-42D3335C2196}" destId="{D4783767-1D4D-4755-8B73-8D5074240FDC}" srcOrd="0" destOrd="0" parTransId="{7E7BFB09-865C-47ED-9B1D-1AD4F38F4A90}" sibTransId="{38F3EE19-984A-42C3-B1C3-99C2F7E7F1B1}"/>
    <dgm:cxn modelId="{680E1C91-3775-41E1-8155-EA38C6146343}" type="presOf" srcId="{64F8052D-B57D-40F3-8060-A1C8C42C6104}" destId="{3C3B318E-B1DF-48AF-B1D6-AA516A613B80}" srcOrd="0" destOrd="0" presId="urn:microsoft.com/office/officeart/2008/layout/HalfCircleOrganizationChart"/>
    <dgm:cxn modelId="{11D1DF9A-A28A-4C64-A5CC-8BD488D38D16}" type="presOf" srcId="{5A70F19F-AEC8-4320-AB4F-F780870FACC0}" destId="{BC42EF0E-895E-40B2-B12D-76C00754A462}" srcOrd="1" destOrd="0" presId="urn:microsoft.com/office/officeart/2008/layout/HalfCircleOrganizationChart"/>
    <dgm:cxn modelId="{C8B1B9A6-B6AD-43C6-ABFA-D1C42EC3BC60}" type="presOf" srcId="{78DCBD1A-8989-4DDD-8076-72FC7902AEAE}" destId="{E3EE1BCB-D604-4DEA-AB88-2E5E064A2467}" srcOrd="0" destOrd="0" presId="urn:microsoft.com/office/officeart/2008/layout/HalfCircleOrganizationChart"/>
    <dgm:cxn modelId="{5A42C6A8-2F9A-42F9-AC54-E578B0CEEF17}" type="presOf" srcId="{78DCBD1A-8989-4DDD-8076-72FC7902AEAE}" destId="{AB600CDF-97A1-473B-ABB6-D57FF08B2088}" srcOrd="1" destOrd="0" presId="urn:microsoft.com/office/officeart/2008/layout/HalfCircleOrganizationChart"/>
    <dgm:cxn modelId="{9C1333CB-C080-40DB-95CE-377EB2A1B802}" srcId="{D4783767-1D4D-4755-8B73-8D5074240FDC}" destId="{78DCBD1A-8989-4DDD-8076-72FC7902AEAE}" srcOrd="2" destOrd="0" parTransId="{10D9564A-F8B6-4CFC-8EBE-35CE1344CC59}" sibTransId="{D0CA78EC-6E38-4463-A208-A00CC01D01B2}"/>
    <dgm:cxn modelId="{92B880D5-EF7A-4FB5-ACAE-95E093A890F0}" type="presOf" srcId="{5AF2B692-31D1-474D-8329-42D3335C2196}" destId="{A6529A96-4C67-4ABE-A6D0-E8996F4D851F}" srcOrd="0" destOrd="0" presId="urn:microsoft.com/office/officeart/2008/layout/HalfCircleOrganizationChart"/>
    <dgm:cxn modelId="{1C24A2F3-B676-41CE-8C3E-3664474B51F1}" type="presOf" srcId="{2B4C0D94-B0C4-43E2-A603-C3EAF8BA1266}" destId="{13259A4E-F5EA-41C6-B47D-A393CE6D7947}" srcOrd="0" destOrd="0" presId="urn:microsoft.com/office/officeart/2008/layout/HalfCircleOrganizationChart"/>
    <dgm:cxn modelId="{D3C77834-0CF0-463C-81EA-EDCDF123580D}" type="presParOf" srcId="{A6529A96-4C67-4ABE-A6D0-E8996F4D851F}" destId="{7CAF4FE0-D1F1-4CA5-8015-321E51DD6ACB}" srcOrd="0" destOrd="0" presId="urn:microsoft.com/office/officeart/2008/layout/HalfCircleOrganizationChart"/>
    <dgm:cxn modelId="{F91AF1EA-EB3E-4642-AEED-49CAFC9F1AAD}" type="presParOf" srcId="{7CAF4FE0-D1F1-4CA5-8015-321E51DD6ACB}" destId="{E0F424E5-06EC-40FE-B0DC-E3054CE67DFB}" srcOrd="0" destOrd="0" presId="urn:microsoft.com/office/officeart/2008/layout/HalfCircleOrganizationChart"/>
    <dgm:cxn modelId="{5799DE84-9EE7-4950-A7B7-6BCBB349CD82}" type="presParOf" srcId="{E0F424E5-06EC-40FE-B0DC-E3054CE67DFB}" destId="{B9A2FABA-C799-4870-A56B-66419EF71C84}" srcOrd="0" destOrd="0" presId="urn:microsoft.com/office/officeart/2008/layout/HalfCircleOrganizationChart"/>
    <dgm:cxn modelId="{D0266AB3-A661-448B-BB8D-470FC9DD2A36}" type="presParOf" srcId="{E0F424E5-06EC-40FE-B0DC-E3054CE67DFB}" destId="{861D4DAD-AAC9-4C52-A9A4-65B3CF532FF7}" srcOrd="1" destOrd="0" presId="urn:microsoft.com/office/officeart/2008/layout/HalfCircleOrganizationChart"/>
    <dgm:cxn modelId="{D6C60335-4240-4D0E-9223-F7AD24F57837}" type="presParOf" srcId="{E0F424E5-06EC-40FE-B0DC-E3054CE67DFB}" destId="{1FE6EFC8-FE05-40AA-B476-563AFC1F5246}" srcOrd="2" destOrd="0" presId="urn:microsoft.com/office/officeart/2008/layout/HalfCircleOrganizationChart"/>
    <dgm:cxn modelId="{38CD0047-B7B3-46DD-8EFA-F184BEC00204}" type="presParOf" srcId="{E0F424E5-06EC-40FE-B0DC-E3054CE67DFB}" destId="{5920EAEB-80F6-43A8-93E9-F1CA67BA3633}" srcOrd="3" destOrd="0" presId="urn:microsoft.com/office/officeart/2008/layout/HalfCircleOrganizationChart"/>
    <dgm:cxn modelId="{45BEF9E5-9346-4EF6-8F4E-26FF6732DD62}" type="presParOf" srcId="{7CAF4FE0-D1F1-4CA5-8015-321E51DD6ACB}" destId="{438D8CF0-56EF-4570-A8F6-BCA6C0189A46}" srcOrd="1" destOrd="0" presId="urn:microsoft.com/office/officeart/2008/layout/HalfCircleOrganizationChart"/>
    <dgm:cxn modelId="{EDEC776B-ABB1-49C0-BE7D-6757A1135F12}" type="presParOf" srcId="{438D8CF0-56EF-4570-A8F6-BCA6C0189A46}" destId="{FCF46A37-E6F7-4443-BB52-4BA0AF8850F0}" srcOrd="0" destOrd="0" presId="urn:microsoft.com/office/officeart/2008/layout/HalfCircleOrganizationChart"/>
    <dgm:cxn modelId="{41C30C6D-9323-43A3-8514-72FD09B0DFDB}" type="presParOf" srcId="{438D8CF0-56EF-4570-A8F6-BCA6C0189A46}" destId="{5CAFBDB6-AE2E-4D83-8940-25E3BF574E0A}" srcOrd="1" destOrd="0" presId="urn:microsoft.com/office/officeart/2008/layout/HalfCircleOrganizationChart"/>
    <dgm:cxn modelId="{9920DC29-6DD1-4916-B044-D77371F102F3}" type="presParOf" srcId="{5CAFBDB6-AE2E-4D83-8940-25E3BF574E0A}" destId="{55B1A324-7F65-4F10-A4DD-675B45993A13}" srcOrd="0" destOrd="0" presId="urn:microsoft.com/office/officeart/2008/layout/HalfCircleOrganizationChart"/>
    <dgm:cxn modelId="{906E5AAE-92A9-4F8E-AA3E-59A150F06010}" type="presParOf" srcId="{55B1A324-7F65-4F10-A4DD-675B45993A13}" destId="{3C3B318E-B1DF-48AF-B1D6-AA516A613B80}" srcOrd="0" destOrd="0" presId="urn:microsoft.com/office/officeart/2008/layout/HalfCircleOrganizationChart"/>
    <dgm:cxn modelId="{FCD72CA2-50B2-4ABF-94D0-95D14427C49D}" type="presParOf" srcId="{55B1A324-7F65-4F10-A4DD-675B45993A13}" destId="{D4BB70E6-92AB-442A-8FDE-8D682565B080}" srcOrd="1" destOrd="0" presId="urn:microsoft.com/office/officeart/2008/layout/HalfCircleOrganizationChart"/>
    <dgm:cxn modelId="{D269DA73-D709-40EB-9EE3-BC67BB819EC4}" type="presParOf" srcId="{55B1A324-7F65-4F10-A4DD-675B45993A13}" destId="{327E611F-C10E-4D56-ADDC-F46976FAFF2C}" srcOrd="2" destOrd="0" presId="urn:microsoft.com/office/officeart/2008/layout/HalfCircleOrganizationChart"/>
    <dgm:cxn modelId="{13FD4A6E-8A81-4B88-9030-1C20B9D2BEA7}" type="presParOf" srcId="{55B1A324-7F65-4F10-A4DD-675B45993A13}" destId="{121491CD-AB56-491C-8AF9-300FC2D2330D}" srcOrd="3" destOrd="0" presId="urn:microsoft.com/office/officeart/2008/layout/HalfCircleOrganizationChart"/>
    <dgm:cxn modelId="{8FECCD9E-ECEC-4196-AD8A-C1B3D9511AD3}" type="presParOf" srcId="{5CAFBDB6-AE2E-4D83-8940-25E3BF574E0A}" destId="{25C21A79-D1E8-46E1-A48D-1E5DD7953C7D}" srcOrd="1" destOrd="0" presId="urn:microsoft.com/office/officeart/2008/layout/HalfCircleOrganizationChart"/>
    <dgm:cxn modelId="{95160979-5257-470B-B7D8-90DC95CCF0F9}" type="presParOf" srcId="{5CAFBDB6-AE2E-4D83-8940-25E3BF574E0A}" destId="{7B2AB09E-1B52-4F49-9CB0-6E5B3A140018}" srcOrd="2" destOrd="0" presId="urn:microsoft.com/office/officeart/2008/layout/HalfCircleOrganizationChart"/>
    <dgm:cxn modelId="{3FE40929-40D8-4DC7-A108-F7805074E97A}" type="presParOf" srcId="{438D8CF0-56EF-4570-A8F6-BCA6C0189A46}" destId="{C1033E07-E8E9-4B3F-AC56-DFC609AC102A}" srcOrd="2" destOrd="0" presId="urn:microsoft.com/office/officeart/2008/layout/HalfCircleOrganizationChart"/>
    <dgm:cxn modelId="{016AFE40-2346-4AF8-8FCC-4F075FBF7F82}" type="presParOf" srcId="{438D8CF0-56EF-4570-A8F6-BCA6C0189A46}" destId="{AA3B2D9B-DE9D-4911-A78C-0B159BCD2E4F}" srcOrd="3" destOrd="0" presId="urn:microsoft.com/office/officeart/2008/layout/HalfCircleOrganizationChart"/>
    <dgm:cxn modelId="{C5F557B9-31CF-46C1-802E-03ACB9D062A1}" type="presParOf" srcId="{AA3B2D9B-DE9D-4911-A78C-0B159BCD2E4F}" destId="{F6F3CE65-27F1-4376-9857-6B1A5832FBD2}" srcOrd="0" destOrd="0" presId="urn:microsoft.com/office/officeart/2008/layout/HalfCircleOrganizationChart"/>
    <dgm:cxn modelId="{54A2815D-6762-465B-93F5-9C85785E6423}" type="presParOf" srcId="{F6F3CE65-27F1-4376-9857-6B1A5832FBD2}" destId="{E3EE1BCB-D604-4DEA-AB88-2E5E064A2467}" srcOrd="0" destOrd="0" presId="urn:microsoft.com/office/officeart/2008/layout/HalfCircleOrganizationChart"/>
    <dgm:cxn modelId="{8B8C5502-CFFC-4A11-A1FC-C23FDD3AB019}" type="presParOf" srcId="{F6F3CE65-27F1-4376-9857-6B1A5832FBD2}" destId="{4C380B85-0F44-4A8B-AF43-339E757C1744}" srcOrd="1" destOrd="0" presId="urn:microsoft.com/office/officeart/2008/layout/HalfCircleOrganizationChart"/>
    <dgm:cxn modelId="{FD92FCFC-0834-46F5-A6E6-9C3244AEFE8E}" type="presParOf" srcId="{F6F3CE65-27F1-4376-9857-6B1A5832FBD2}" destId="{2BB3C322-C537-43D9-AA59-5746BCA68B70}" srcOrd="2" destOrd="0" presId="urn:microsoft.com/office/officeart/2008/layout/HalfCircleOrganizationChart"/>
    <dgm:cxn modelId="{09A8D5EF-DE2B-4CD0-AF3D-517DB7E00C00}" type="presParOf" srcId="{F6F3CE65-27F1-4376-9857-6B1A5832FBD2}" destId="{AB600CDF-97A1-473B-ABB6-D57FF08B2088}" srcOrd="3" destOrd="0" presId="urn:microsoft.com/office/officeart/2008/layout/HalfCircleOrganizationChart"/>
    <dgm:cxn modelId="{B076DBE6-EDBD-4B99-B008-620D1121B915}" type="presParOf" srcId="{AA3B2D9B-DE9D-4911-A78C-0B159BCD2E4F}" destId="{BC8FCE53-FE37-4D94-88AD-DFE7A0F41622}" srcOrd="1" destOrd="0" presId="urn:microsoft.com/office/officeart/2008/layout/HalfCircleOrganizationChart"/>
    <dgm:cxn modelId="{926F852C-A0D2-47D2-A8A9-AEC8804696B2}" type="presParOf" srcId="{AA3B2D9B-DE9D-4911-A78C-0B159BCD2E4F}" destId="{8A8704C1-8E10-41D6-8F99-FF20A6826A76}" srcOrd="2" destOrd="0" presId="urn:microsoft.com/office/officeart/2008/layout/HalfCircleOrganizationChart"/>
    <dgm:cxn modelId="{EA5D26B5-A4D3-4EFC-8DD8-6967A68BF094}" type="presParOf" srcId="{438D8CF0-56EF-4570-A8F6-BCA6C0189A46}" destId="{3B46C015-A86B-4D96-8E67-3003E7E32005}" srcOrd="4" destOrd="0" presId="urn:microsoft.com/office/officeart/2008/layout/HalfCircleOrganizationChart"/>
    <dgm:cxn modelId="{E3A4887B-0E4B-4438-BE98-A2B99BC5DFD8}" type="presParOf" srcId="{438D8CF0-56EF-4570-A8F6-BCA6C0189A46}" destId="{18498AFF-3C04-42FF-AB04-84AC9A680EC8}" srcOrd="5" destOrd="0" presId="urn:microsoft.com/office/officeart/2008/layout/HalfCircleOrganizationChart"/>
    <dgm:cxn modelId="{1F021B97-361E-459A-A7C0-71FA8C0E074D}" type="presParOf" srcId="{18498AFF-3C04-42FF-AB04-84AC9A680EC8}" destId="{F92F88C9-DF92-4B5F-A8CD-E623F8144DEE}" srcOrd="0" destOrd="0" presId="urn:microsoft.com/office/officeart/2008/layout/HalfCircleOrganizationChart"/>
    <dgm:cxn modelId="{60157D64-6F99-401B-BA70-0C2DD4BF5D9E}" type="presParOf" srcId="{F92F88C9-DF92-4B5F-A8CD-E623F8144DEE}" destId="{13259A4E-F5EA-41C6-B47D-A393CE6D7947}" srcOrd="0" destOrd="0" presId="urn:microsoft.com/office/officeart/2008/layout/HalfCircleOrganizationChart"/>
    <dgm:cxn modelId="{F7AB5FC3-03AE-4B54-AE3E-530C4A7939CC}" type="presParOf" srcId="{F92F88C9-DF92-4B5F-A8CD-E623F8144DEE}" destId="{3C932D3B-E3E8-4C11-8996-DBBC95757FD5}" srcOrd="1" destOrd="0" presId="urn:microsoft.com/office/officeart/2008/layout/HalfCircleOrganizationChart"/>
    <dgm:cxn modelId="{2BD1F554-5A73-4183-BAE7-26895DEBF802}" type="presParOf" srcId="{F92F88C9-DF92-4B5F-A8CD-E623F8144DEE}" destId="{671AA254-74E6-4178-8C2E-D52A3BBF7B90}" srcOrd="2" destOrd="0" presId="urn:microsoft.com/office/officeart/2008/layout/HalfCircleOrganizationChart"/>
    <dgm:cxn modelId="{8C53E61F-D897-4878-BFA1-D6B1F8BAA933}" type="presParOf" srcId="{F92F88C9-DF92-4B5F-A8CD-E623F8144DEE}" destId="{C3881636-61C5-47AB-B4C0-01EE1ED6194D}" srcOrd="3" destOrd="0" presId="urn:microsoft.com/office/officeart/2008/layout/HalfCircleOrganizationChart"/>
    <dgm:cxn modelId="{BE31B0DC-26D9-4AAF-95FF-C66ACBD94B51}" type="presParOf" srcId="{18498AFF-3C04-42FF-AB04-84AC9A680EC8}" destId="{58475569-876C-46CA-BFA1-34A4C591FE43}" srcOrd="1" destOrd="0" presId="urn:microsoft.com/office/officeart/2008/layout/HalfCircleOrganizationChart"/>
    <dgm:cxn modelId="{CFB77767-2598-4633-BF1E-3537614DB588}" type="presParOf" srcId="{18498AFF-3C04-42FF-AB04-84AC9A680EC8}" destId="{62905BBC-0F7E-447B-B01D-0CBD3565F413}" srcOrd="2" destOrd="0" presId="urn:microsoft.com/office/officeart/2008/layout/HalfCircleOrganizationChart"/>
    <dgm:cxn modelId="{76EC1139-7905-4AF2-853D-C780B3958A1F}" type="presParOf" srcId="{7CAF4FE0-D1F1-4CA5-8015-321E51DD6ACB}" destId="{11A59EB4-5C43-4E09-9782-8A90C9352959}" srcOrd="2" destOrd="0" presId="urn:microsoft.com/office/officeart/2008/layout/HalfCircleOrganizationChart"/>
    <dgm:cxn modelId="{C6EF10D0-6755-4EC5-9031-FF32ACD4A2C4}" type="presParOf" srcId="{11A59EB4-5C43-4E09-9782-8A90C9352959}" destId="{64A2AC8C-E611-4C55-BD63-7A9F4516E08B}" srcOrd="0" destOrd="0" presId="urn:microsoft.com/office/officeart/2008/layout/HalfCircleOrganizationChart"/>
    <dgm:cxn modelId="{1C77D3A5-9CBE-4431-822D-EFBF250BFA24}" type="presParOf" srcId="{11A59EB4-5C43-4E09-9782-8A90C9352959}" destId="{935774DA-38A4-4C87-A9E0-4FB6E2E52848}" srcOrd="1" destOrd="0" presId="urn:microsoft.com/office/officeart/2008/layout/HalfCircleOrganizationChart"/>
    <dgm:cxn modelId="{935547E3-CD1C-4862-A44F-E56744DD41CA}" type="presParOf" srcId="{935774DA-38A4-4C87-A9E0-4FB6E2E52848}" destId="{ED695CC3-8165-47A1-B4DF-853B918A2A19}" srcOrd="0" destOrd="0" presId="urn:microsoft.com/office/officeart/2008/layout/HalfCircleOrganizationChart"/>
    <dgm:cxn modelId="{9273436F-A49C-450E-A365-F9C78B412F9C}" type="presParOf" srcId="{ED695CC3-8165-47A1-B4DF-853B918A2A19}" destId="{2B654211-E100-4930-99C4-59F9A8B04F64}" srcOrd="0" destOrd="0" presId="urn:microsoft.com/office/officeart/2008/layout/HalfCircleOrganizationChart"/>
    <dgm:cxn modelId="{13E650AC-1C9D-4B6F-9995-9DAA4D56EFE2}" type="presParOf" srcId="{ED695CC3-8165-47A1-B4DF-853B918A2A19}" destId="{67697C73-6A61-4D0D-A501-7C6D21597FB5}" srcOrd="1" destOrd="0" presId="urn:microsoft.com/office/officeart/2008/layout/HalfCircleOrganizationChart"/>
    <dgm:cxn modelId="{6CDF588C-F9EE-4731-82BE-FB2C31447778}" type="presParOf" srcId="{ED695CC3-8165-47A1-B4DF-853B918A2A19}" destId="{BED0358F-B688-43C5-8619-AF523D6F4973}" srcOrd="2" destOrd="0" presId="urn:microsoft.com/office/officeart/2008/layout/HalfCircleOrganizationChart"/>
    <dgm:cxn modelId="{00D88027-AED8-43F3-9F34-17FF70D1B799}" type="presParOf" srcId="{ED695CC3-8165-47A1-B4DF-853B918A2A19}" destId="{BC42EF0E-895E-40B2-B12D-76C00754A462}" srcOrd="3" destOrd="0" presId="urn:microsoft.com/office/officeart/2008/layout/HalfCircleOrganizationChart"/>
    <dgm:cxn modelId="{BE8C700B-6B9A-452F-8E20-A51FD39C4F04}" type="presParOf" srcId="{935774DA-38A4-4C87-A9E0-4FB6E2E52848}" destId="{05C66407-FEDF-4B26-B347-DEFDA96FD4CC}" srcOrd="1" destOrd="0" presId="urn:microsoft.com/office/officeart/2008/layout/HalfCircleOrganizationChart"/>
    <dgm:cxn modelId="{7ABE5FA6-3FA4-411C-BDC2-F848F5816380}" type="presParOf" srcId="{935774DA-38A4-4C87-A9E0-4FB6E2E52848}" destId="{63975475-D5D5-41B0-8B60-65FB0D4DDF1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D315C-AEFF-4CBC-B413-887847EB2684}">
      <dsp:nvSpPr>
        <dsp:cNvPr id="0" name=""/>
        <dsp:cNvSpPr/>
      </dsp:nvSpPr>
      <dsp:spPr>
        <a:xfrm>
          <a:off x="3702248" y="0"/>
          <a:ext cx="2468165" cy="1009650"/>
        </a:xfrm>
        <a:prstGeom prst="trapezoid">
          <a:avLst>
            <a:gd name="adj" fmla="val 1222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BSA</a:t>
          </a:r>
        </a:p>
      </dsp:txBody>
      <dsp:txXfrm>
        <a:off x="3702248" y="0"/>
        <a:ext cx="2468165" cy="1009650"/>
      </dsp:txXfrm>
    </dsp:sp>
    <dsp:sp modelId="{6798DE8B-07DF-405D-8E63-BD6D7D5E293B}">
      <dsp:nvSpPr>
        <dsp:cNvPr id="0" name=""/>
        <dsp:cNvSpPr/>
      </dsp:nvSpPr>
      <dsp:spPr>
        <a:xfrm>
          <a:off x="2468165" y="1009650"/>
          <a:ext cx="4936331" cy="1009650"/>
        </a:xfrm>
        <a:prstGeom prst="trapezoid">
          <a:avLst>
            <a:gd name="adj" fmla="val 1222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Heart of America Council</a:t>
          </a:r>
        </a:p>
      </dsp:txBody>
      <dsp:txXfrm>
        <a:off x="3332023" y="1009650"/>
        <a:ext cx="3208615" cy="1009650"/>
      </dsp:txXfrm>
    </dsp:sp>
    <dsp:sp modelId="{5F92DA6D-2408-4BB1-9E14-1E043B40C064}">
      <dsp:nvSpPr>
        <dsp:cNvPr id="0" name=""/>
        <dsp:cNvSpPr/>
      </dsp:nvSpPr>
      <dsp:spPr>
        <a:xfrm>
          <a:off x="1234082" y="2019300"/>
          <a:ext cx="7404497" cy="1009650"/>
        </a:xfrm>
        <a:prstGeom prst="trapezoid">
          <a:avLst>
            <a:gd name="adj" fmla="val 1222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Blue Elk District</a:t>
          </a:r>
        </a:p>
      </dsp:txBody>
      <dsp:txXfrm>
        <a:off x="2529869" y="2019300"/>
        <a:ext cx="4812923" cy="1009650"/>
      </dsp:txXfrm>
    </dsp:sp>
    <dsp:sp modelId="{BD0E2BBA-ECCE-4B4C-BBD4-9862558D0F07}">
      <dsp:nvSpPr>
        <dsp:cNvPr id="0" name=""/>
        <dsp:cNvSpPr/>
      </dsp:nvSpPr>
      <dsp:spPr>
        <a:xfrm>
          <a:off x="0" y="3028949"/>
          <a:ext cx="9872663" cy="1009650"/>
        </a:xfrm>
        <a:prstGeom prst="trapezoid">
          <a:avLst>
            <a:gd name="adj" fmla="val 1222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Troop 175</a:t>
          </a:r>
        </a:p>
      </dsp:txBody>
      <dsp:txXfrm>
        <a:off x="1727716" y="3028949"/>
        <a:ext cx="6417230" cy="10096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47175-E484-474F-8C51-8D22AC288540}">
      <dsp:nvSpPr>
        <dsp:cNvPr id="0" name=""/>
        <dsp:cNvSpPr/>
      </dsp:nvSpPr>
      <dsp:spPr>
        <a:xfrm>
          <a:off x="4936331" y="1782663"/>
          <a:ext cx="3492490" cy="606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067"/>
              </a:lnTo>
              <a:lnTo>
                <a:pt x="3492490" y="303067"/>
              </a:lnTo>
              <a:lnTo>
                <a:pt x="3492490" y="60613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20337-0D69-499A-857F-EE1E6C130087}">
      <dsp:nvSpPr>
        <dsp:cNvPr id="0" name=""/>
        <dsp:cNvSpPr/>
      </dsp:nvSpPr>
      <dsp:spPr>
        <a:xfrm>
          <a:off x="4890611" y="1782663"/>
          <a:ext cx="91440" cy="6061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613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DA879-6124-49BC-91E3-086EE6CD4096}">
      <dsp:nvSpPr>
        <dsp:cNvPr id="0" name=""/>
        <dsp:cNvSpPr/>
      </dsp:nvSpPr>
      <dsp:spPr>
        <a:xfrm>
          <a:off x="1443840" y="1782663"/>
          <a:ext cx="3492490" cy="606134"/>
        </a:xfrm>
        <a:custGeom>
          <a:avLst/>
          <a:gdLst/>
          <a:ahLst/>
          <a:cxnLst/>
          <a:rect l="0" t="0" r="0" b="0"/>
          <a:pathLst>
            <a:path>
              <a:moveTo>
                <a:pt x="3492490" y="0"/>
              </a:moveTo>
              <a:lnTo>
                <a:pt x="3492490" y="303067"/>
              </a:lnTo>
              <a:lnTo>
                <a:pt x="0" y="303067"/>
              </a:lnTo>
              <a:lnTo>
                <a:pt x="0" y="60613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64824-083F-4360-A1B5-097C371C7191}">
      <dsp:nvSpPr>
        <dsp:cNvPr id="0" name=""/>
        <dsp:cNvSpPr/>
      </dsp:nvSpPr>
      <dsp:spPr>
        <a:xfrm>
          <a:off x="4214742" y="339485"/>
          <a:ext cx="1443177" cy="1443177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AD719-767B-44FC-B8BC-91FAD1A21E1D}">
      <dsp:nvSpPr>
        <dsp:cNvPr id="0" name=""/>
        <dsp:cNvSpPr/>
      </dsp:nvSpPr>
      <dsp:spPr>
        <a:xfrm>
          <a:off x="4214742" y="339485"/>
          <a:ext cx="1443177" cy="1443177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EFC4B-0D78-47C3-9533-6BB986460EF2}">
      <dsp:nvSpPr>
        <dsp:cNvPr id="0" name=""/>
        <dsp:cNvSpPr/>
      </dsp:nvSpPr>
      <dsp:spPr>
        <a:xfrm>
          <a:off x="3493153" y="599257"/>
          <a:ext cx="2886355" cy="923633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Chartered Organization – Timothy Lutheran</a:t>
          </a:r>
        </a:p>
      </dsp:txBody>
      <dsp:txXfrm>
        <a:off x="3493153" y="599257"/>
        <a:ext cx="2886355" cy="923633"/>
      </dsp:txXfrm>
    </dsp:sp>
    <dsp:sp modelId="{4BCB3531-1044-4096-9009-00506F1C8547}">
      <dsp:nvSpPr>
        <dsp:cNvPr id="0" name=""/>
        <dsp:cNvSpPr/>
      </dsp:nvSpPr>
      <dsp:spPr>
        <a:xfrm>
          <a:off x="722251" y="2388798"/>
          <a:ext cx="1443177" cy="1443177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5D1345-877A-4561-B9E2-879D9F0F2EFA}">
      <dsp:nvSpPr>
        <dsp:cNvPr id="0" name=""/>
        <dsp:cNvSpPr/>
      </dsp:nvSpPr>
      <dsp:spPr>
        <a:xfrm>
          <a:off x="722251" y="2388798"/>
          <a:ext cx="1443177" cy="1443177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178A1-925F-40D6-B969-1BCDB9F75DAA}">
      <dsp:nvSpPr>
        <dsp:cNvPr id="0" name=""/>
        <dsp:cNvSpPr/>
      </dsp:nvSpPr>
      <dsp:spPr>
        <a:xfrm>
          <a:off x="662" y="2648570"/>
          <a:ext cx="2886355" cy="923633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Scoutmaster –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Robb Smith</a:t>
          </a:r>
        </a:p>
      </dsp:txBody>
      <dsp:txXfrm>
        <a:off x="662" y="2648570"/>
        <a:ext cx="2886355" cy="923633"/>
      </dsp:txXfrm>
    </dsp:sp>
    <dsp:sp modelId="{2319E40C-1B46-4B40-88BF-B5DF2F2F474E}">
      <dsp:nvSpPr>
        <dsp:cNvPr id="0" name=""/>
        <dsp:cNvSpPr/>
      </dsp:nvSpPr>
      <dsp:spPr>
        <a:xfrm>
          <a:off x="4214742" y="2388798"/>
          <a:ext cx="1443177" cy="1443177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B5373-A76D-4931-9507-AB551FE89C3E}">
      <dsp:nvSpPr>
        <dsp:cNvPr id="0" name=""/>
        <dsp:cNvSpPr/>
      </dsp:nvSpPr>
      <dsp:spPr>
        <a:xfrm>
          <a:off x="4214742" y="2388798"/>
          <a:ext cx="1443177" cy="1443177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00779B-F59F-4A45-97A8-B3FE93132908}">
      <dsp:nvSpPr>
        <dsp:cNvPr id="0" name=""/>
        <dsp:cNvSpPr/>
      </dsp:nvSpPr>
      <dsp:spPr>
        <a:xfrm>
          <a:off x="3493153" y="2648570"/>
          <a:ext cx="2886355" cy="923633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COR –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Tary Krahenbuhl</a:t>
          </a:r>
        </a:p>
      </dsp:txBody>
      <dsp:txXfrm>
        <a:off x="3493153" y="2648570"/>
        <a:ext cx="2886355" cy="923633"/>
      </dsp:txXfrm>
    </dsp:sp>
    <dsp:sp modelId="{567A555F-A9DF-4A7D-BC58-28E92CAF931C}">
      <dsp:nvSpPr>
        <dsp:cNvPr id="0" name=""/>
        <dsp:cNvSpPr/>
      </dsp:nvSpPr>
      <dsp:spPr>
        <a:xfrm>
          <a:off x="7707233" y="2388798"/>
          <a:ext cx="1443177" cy="1443177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2BE97-2912-4060-87B0-690BC6B59BD6}">
      <dsp:nvSpPr>
        <dsp:cNvPr id="0" name=""/>
        <dsp:cNvSpPr/>
      </dsp:nvSpPr>
      <dsp:spPr>
        <a:xfrm>
          <a:off x="7707233" y="2388798"/>
          <a:ext cx="1443177" cy="1443177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CD154-F255-49A6-8BAC-19FE86640D70}">
      <dsp:nvSpPr>
        <dsp:cNvPr id="0" name=""/>
        <dsp:cNvSpPr/>
      </dsp:nvSpPr>
      <dsp:spPr>
        <a:xfrm>
          <a:off x="6985644" y="2648570"/>
          <a:ext cx="2886355" cy="923633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Committee Chair –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 Chad Lograsso</a:t>
          </a:r>
        </a:p>
      </dsp:txBody>
      <dsp:txXfrm>
        <a:off x="6985644" y="2648570"/>
        <a:ext cx="2886355" cy="9236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07BF2-2BAE-4E6C-B8BE-AE3EAA0AF83F}">
      <dsp:nvSpPr>
        <dsp:cNvPr id="0" name=""/>
        <dsp:cNvSpPr/>
      </dsp:nvSpPr>
      <dsp:spPr>
        <a:xfrm>
          <a:off x="4936331" y="1051918"/>
          <a:ext cx="872746" cy="630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0900"/>
              </a:lnTo>
              <a:lnTo>
                <a:pt x="872746" y="6309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BCDCD-ECAC-46B4-9F57-8FF121ED5F9B}">
      <dsp:nvSpPr>
        <dsp:cNvPr id="0" name=""/>
        <dsp:cNvSpPr/>
      </dsp:nvSpPr>
      <dsp:spPr>
        <a:xfrm>
          <a:off x="4063585" y="1051918"/>
          <a:ext cx="872746" cy="630900"/>
        </a:xfrm>
        <a:custGeom>
          <a:avLst/>
          <a:gdLst/>
          <a:ahLst/>
          <a:cxnLst/>
          <a:rect l="0" t="0" r="0" b="0"/>
          <a:pathLst>
            <a:path>
              <a:moveTo>
                <a:pt x="872746" y="0"/>
              </a:moveTo>
              <a:lnTo>
                <a:pt x="872746" y="630900"/>
              </a:lnTo>
              <a:lnTo>
                <a:pt x="0" y="6309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97364-47BE-474A-8C0B-FA8878E9251B}">
      <dsp:nvSpPr>
        <dsp:cNvPr id="0" name=""/>
        <dsp:cNvSpPr/>
      </dsp:nvSpPr>
      <dsp:spPr>
        <a:xfrm>
          <a:off x="4936331" y="1051918"/>
          <a:ext cx="2544633" cy="193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3947"/>
              </a:lnTo>
              <a:lnTo>
                <a:pt x="2544633" y="1713947"/>
              </a:lnTo>
              <a:lnTo>
                <a:pt x="2544633" y="193476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DB8E6-65E5-4BB7-B827-6B1B3E579542}">
      <dsp:nvSpPr>
        <dsp:cNvPr id="0" name=""/>
        <dsp:cNvSpPr/>
      </dsp:nvSpPr>
      <dsp:spPr>
        <a:xfrm>
          <a:off x="4890611" y="1051918"/>
          <a:ext cx="91440" cy="1934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3476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47175-E484-474F-8C51-8D22AC288540}">
      <dsp:nvSpPr>
        <dsp:cNvPr id="0" name=""/>
        <dsp:cNvSpPr/>
      </dsp:nvSpPr>
      <dsp:spPr>
        <a:xfrm>
          <a:off x="2391698" y="1051918"/>
          <a:ext cx="2544633" cy="1934762"/>
        </a:xfrm>
        <a:custGeom>
          <a:avLst/>
          <a:gdLst/>
          <a:ahLst/>
          <a:cxnLst/>
          <a:rect l="0" t="0" r="0" b="0"/>
          <a:pathLst>
            <a:path>
              <a:moveTo>
                <a:pt x="2544633" y="0"/>
              </a:moveTo>
              <a:lnTo>
                <a:pt x="2544633" y="1713947"/>
              </a:lnTo>
              <a:lnTo>
                <a:pt x="0" y="1713947"/>
              </a:lnTo>
              <a:lnTo>
                <a:pt x="0" y="193476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64824-083F-4360-A1B5-097C371C7191}">
      <dsp:nvSpPr>
        <dsp:cNvPr id="0" name=""/>
        <dsp:cNvSpPr/>
      </dsp:nvSpPr>
      <dsp:spPr>
        <a:xfrm>
          <a:off x="1859512" y="82579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AD719-767B-44FC-B8BC-91FAD1A21E1D}">
      <dsp:nvSpPr>
        <dsp:cNvPr id="0" name=""/>
        <dsp:cNvSpPr/>
      </dsp:nvSpPr>
      <dsp:spPr>
        <a:xfrm>
          <a:off x="1859512" y="82579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EFC4B-0D78-47C3-9533-6BB986460EF2}">
      <dsp:nvSpPr>
        <dsp:cNvPr id="0" name=""/>
        <dsp:cNvSpPr/>
      </dsp:nvSpPr>
      <dsp:spPr>
        <a:xfrm>
          <a:off x="1333761" y="271849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Scoutmaster and Committee</a:t>
          </a:r>
        </a:p>
      </dsp:txBody>
      <dsp:txXfrm>
        <a:off x="1333761" y="271849"/>
        <a:ext cx="2103002" cy="672960"/>
      </dsp:txXfrm>
    </dsp:sp>
    <dsp:sp modelId="{2272671F-E144-4DC4-B420-CBF84967891A}">
      <dsp:nvSpPr>
        <dsp:cNvPr id="0" name=""/>
        <dsp:cNvSpPr/>
      </dsp:nvSpPr>
      <dsp:spPr>
        <a:xfrm>
          <a:off x="4410580" y="417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0C37D-A340-4F7D-BF9B-A5643B44D759}">
      <dsp:nvSpPr>
        <dsp:cNvPr id="0" name=""/>
        <dsp:cNvSpPr/>
      </dsp:nvSpPr>
      <dsp:spPr>
        <a:xfrm>
          <a:off x="4410580" y="417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F84C8B-5E25-45A0-AAAB-BF4D148EBBA3}">
      <dsp:nvSpPr>
        <dsp:cNvPr id="0" name=""/>
        <dsp:cNvSpPr/>
      </dsp:nvSpPr>
      <dsp:spPr>
        <a:xfrm>
          <a:off x="3884830" y="189687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Senior Patrol Leader</a:t>
          </a:r>
        </a:p>
      </dsp:txBody>
      <dsp:txXfrm>
        <a:off x="3884830" y="189687"/>
        <a:ext cx="2103002" cy="672960"/>
      </dsp:txXfrm>
    </dsp:sp>
    <dsp:sp modelId="{567A555F-A9DF-4A7D-BC58-28E92CAF931C}">
      <dsp:nvSpPr>
        <dsp:cNvPr id="0" name=""/>
        <dsp:cNvSpPr/>
      </dsp:nvSpPr>
      <dsp:spPr>
        <a:xfrm>
          <a:off x="1865947" y="2986681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2BE97-2912-4060-87B0-690BC6B59BD6}">
      <dsp:nvSpPr>
        <dsp:cNvPr id="0" name=""/>
        <dsp:cNvSpPr/>
      </dsp:nvSpPr>
      <dsp:spPr>
        <a:xfrm>
          <a:off x="1865947" y="2986681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CD154-F255-49A6-8BAC-19FE86640D70}">
      <dsp:nvSpPr>
        <dsp:cNvPr id="0" name=""/>
        <dsp:cNvSpPr/>
      </dsp:nvSpPr>
      <dsp:spPr>
        <a:xfrm>
          <a:off x="1340197" y="3175951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70C0"/>
              </a:solidFill>
            </a:rPr>
            <a:t>Patrol 1</a:t>
          </a:r>
        </a:p>
      </dsp:txBody>
      <dsp:txXfrm>
        <a:off x="1340197" y="3175951"/>
        <a:ext cx="2103002" cy="672960"/>
      </dsp:txXfrm>
    </dsp:sp>
    <dsp:sp modelId="{9C8E3FF9-DC6E-4B18-BECE-46E4F6EBEA22}">
      <dsp:nvSpPr>
        <dsp:cNvPr id="0" name=""/>
        <dsp:cNvSpPr/>
      </dsp:nvSpPr>
      <dsp:spPr>
        <a:xfrm>
          <a:off x="4410580" y="2986681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07F874-5FFC-4006-8B99-57D093FB0142}">
      <dsp:nvSpPr>
        <dsp:cNvPr id="0" name=""/>
        <dsp:cNvSpPr/>
      </dsp:nvSpPr>
      <dsp:spPr>
        <a:xfrm>
          <a:off x="4410580" y="2986681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EA1F83-22FE-48D4-B9A3-F6A80F822384}">
      <dsp:nvSpPr>
        <dsp:cNvPr id="0" name=""/>
        <dsp:cNvSpPr/>
      </dsp:nvSpPr>
      <dsp:spPr>
        <a:xfrm>
          <a:off x="3884830" y="3175951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70C0"/>
              </a:solidFill>
            </a:rPr>
            <a:t>Patrol 2</a:t>
          </a:r>
        </a:p>
      </dsp:txBody>
      <dsp:txXfrm>
        <a:off x="3884830" y="3175951"/>
        <a:ext cx="2103002" cy="672960"/>
      </dsp:txXfrm>
    </dsp:sp>
    <dsp:sp modelId="{DB1D3439-A77D-4B5A-AFA1-F599F650C8FD}">
      <dsp:nvSpPr>
        <dsp:cNvPr id="0" name=""/>
        <dsp:cNvSpPr/>
      </dsp:nvSpPr>
      <dsp:spPr>
        <a:xfrm>
          <a:off x="6955213" y="2986681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B9F7EE-FBF9-4B04-9B56-D4D20D5DBD59}">
      <dsp:nvSpPr>
        <dsp:cNvPr id="0" name=""/>
        <dsp:cNvSpPr/>
      </dsp:nvSpPr>
      <dsp:spPr>
        <a:xfrm>
          <a:off x="6955213" y="2986681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C51F8-3277-4BB2-B3BF-970E7C625C35}">
      <dsp:nvSpPr>
        <dsp:cNvPr id="0" name=""/>
        <dsp:cNvSpPr/>
      </dsp:nvSpPr>
      <dsp:spPr>
        <a:xfrm>
          <a:off x="6429463" y="3175951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70C0"/>
              </a:solidFill>
            </a:rPr>
            <a:t>Patrol </a:t>
          </a:r>
        </a:p>
      </dsp:txBody>
      <dsp:txXfrm>
        <a:off x="6429463" y="3175951"/>
        <a:ext cx="2103002" cy="672960"/>
      </dsp:txXfrm>
    </dsp:sp>
    <dsp:sp modelId="{2CFC6EE8-EE6C-4BB1-959A-43D674F094F7}">
      <dsp:nvSpPr>
        <dsp:cNvPr id="0" name=""/>
        <dsp:cNvSpPr/>
      </dsp:nvSpPr>
      <dsp:spPr>
        <a:xfrm>
          <a:off x="3138264" y="1493549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84A019-FF83-4C4E-A0BE-F8303D3F34D0}">
      <dsp:nvSpPr>
        <dsp:cNvPr id="0" name=""/>
        <dsp:cNvSpPr/>
      </dsp:nvSpPr>
      <dsp:spPr>
        <a:xfrm>
          <a:off x="3138264" y="1493549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C7C3A-C1FB-49EA-8205-519E6207EE14}">
      <dsp:nvSpPr>
        <dsp:cNvPr id="0" name=""/>
        <dsp:cNvSpPr/>
      </dsp:nvSpPr>
      <dsp:spPr>
        <a:xfrm>
          <a:off x="2612513" y="1682819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PLC-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Patrol Leaders Council (meet 1</a:t>
          </a:r>
          <a:r>
            <a:rPr lang="en-US" sz="1300" kern="1200" baseline="30000" dirty="0"/>
            <a:t>st</a:t>
          </a:r>
          <a:r>
            <a:rPr lang="en-US" sz="1300" kern="1200" dirty="0"/>
            <a:t> Monday each month)</a:t>
          </a:r>
        </a:p>
      </dsp:txBody>
      <dsp:txXfrm>
        <a:off x="2612513" y="1682819"/>
        <a:ext cx="2103002" cy="672960"/>
      </dsp:txXfrm>
    </dsp:sp>
    <dsp:sp modelId="{A4FFD7AC-18C9-4632-912B-962B69D7ABBC}">
      <dsp:nvSpPr>
        <dsp:cNvPr id="0" name=""/>
        <dsp:cNvSpPr/>
      </dsp:nvSpPr>
      <dsp:spPr>
        <a:xfrm>
          <a:off x="5682897" y="1493549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1ED48-3979-4840-BC4B-8734C86E574F}">
      <dsp:nvSpPr>
        <dsp:cNvPr id="0" name=""/>
        <dsp:cNvSpPr/>
      </dsp:nvSpPr>
      <dsp:spPr>
        <a:xfrm>
          <a:off x="5682897" y="1493549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BCAD44-C47B-49BC-8543-E191B54A9D1E}">
      <dsp:nvSpPr>
        <dsp:cNvPr id="0" name=""/>
        <dsp:cNvSpPr/>
      </dsp:nvSpPr>
      <dsp:spPr>
        <a:xfrm>
          <a:off x="5157146" y="1682819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Asst. Senior Patrol Leader</a:t>
          </a:r>
        </a:p>
      </dsp:txBody>
      <dsp:txXfrm>
        <a:off x="5157146" y="1682819"/>
        <a:ext cx="2103002" cy="672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2AC8C-E611-4C55-BD63-7A9F4516E08B}">
      <dsp:nvSpPr>
        <dsp:cNvPr id="0" name=""/>
        <dsp:cNvSpPr/>
      </dsp:nvSpPr>
      <dsp:spPr>
        <a:xfrm>
          <a:off x="4063585" y="1051918"/>
          <a:ext cx="872746" cy="630900"/>
        </a:xfrm>
        <a:custGeom>
          <a:avLst/>
          <a:gdLst/>
          <a:ahLst/>
          <a:cxnLst/>
          <a:rect l="0" t="0" r="0" b="0"/>
          <a:pathLst>
            <a:path>
              <a:moveTo>
                <a:pt x="872746" y="0"/>
              </a:moveTo>
              <a:lnTo>
                <a:pt x="872746" y="630900"/>
              </a:lnTo>
              <a:lnTo>
                <a:pt x="0" y="6309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46C015-A86B-4D96-8E67-3003E7E32005}">
      <dsp:nvSpPr>
        <dsp:cNvPr id="0" name=""/>
        <dsp:cNvSpPr/>
      </dsp:nvSpPr>
      <dsp:spPr>
        <a:xfrm>
          <a:off x="4936331" y="1051918"/>
          <a:ext cx="2544633" cy="193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3947"/>
              </a:lnTo>
              <a:lnTo>
                <a:pt x="2544633" y="1713947"/>
              </a:lnTo>
              <a:lnTo>
                <a:pt x="2544633" y="193476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33E07-E8E9-4B3F-AC56-DFC609AC102A}">
      <dsp:nvSpPr>
        <dsp:cNvPr id="0" name=""/>
        <dsp:cNvSpPr/>
      </dsp:nvSpPr>
      <dsp:spPr>
        <a:xfrm>
          <a:off x="4890611" y="1051918"/>
          <a:ext cx="91440" cy="1934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3476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46A37-E6F7-4443-BB52-4BA0AF8850F0}">
      <dsp:nvSpPr>
        <dsp:cNvPr id="0" name=""/>
        <dsp:cNvSpPr/>
      </dsp:nvSpPr>
      <dsp:spPr>
        <a:xfrm>
          <a:off x="2391698" y="1051918"/>
          <a:ext cx="2544633" cy="1934762"/>
        </a:xfrm>
        <a:custGeom>
          <a:avLst/>
          <a:gdLst/>
          <a:ahLst/>
          <a:cxnLst/>
          <a:rect l="0" t="0" r="0" b="0"/>
          <a:pathLst>
            <a:path>
              <a:moveTo>
                <a:pt x="2544633" y="0"/>
              </a:moveTo>
              <a:lnTo>
                <a:pt x="2544633" y="1713947"/>
              </a:lnTo>
              <a:lnTo>
                <a:pt x="0" y="1713947"/>
              </a:lnTo>
              <a:lnTo>
                <a:pt x="0" y="193476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D4DAD-AAC9-4C52-A9A4-65B3CF532FF7}">
      <dsp:nvSpPr>
        <dsp:cNvPr id="0" name=""/>
        <dsp:cNvSpPr/>
      </dsp:nvSpPr>
      <dsp:spPr>
        <a:xfrm>
          <a:off x="4410580" y="417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E6EFC8-FE05-40AA-B476-563AFC1F5246}">
      <dsp:nvSpPr>
        <dsp:cNvPr id="0" name=""/>
        <dsp:cNvSpPr/>
      </dsp:nvSpPr>
      <dsp:spPr>
        <a:xfrm>
          <a:off x="4410580" y="417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2FABA-C799-4870-A56B-66419EF71C84}">
      <dsp:nvSpPr>
        <dsp:cNvPr id="0" name=""/>
        <dsp:cNvSpPr/>
      </dsp:nvSpPr>
      <dsp:spPr>
        <a:xfrm>
          <a:off x="3884830" y="189687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Patrol Leader</a:t>
          </a:r>
        </a:p>
      </dsp:txBody>
      <dsp:txXfrm>
        <a:off x="3884830" y="189687"/>
        <a:ext cx="2103002" cy="672960"/>
      </dsp:txXfrm>
    </dsp:sp>
    <dsp:sp modelId="{D4BB70E6-92AB-442A-8FDE-8D682565B080}">
      <dsp:nvSpPr>
        <dsp:cNvPr id="0" name=""/>
        <dsp:cNvSpPr/>
      </dsp:nvSpPr>
      <dsp:spPr>
        <a:xfrm>
          <a:off x="1865947" y="2986681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E611F-C10E-4D56-ADDC-F46976FAFF2C}">
      <dsp:nvSpPr>
        <dsp:cNvPr id="0" name=""/>
        <dsp:cNvSpPr/>
      </dsp:nvSpPr>
      <dsp:spPr>
        <a:xfrm>
          <a:off x="1865947" y="2986681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B318E-B1DF-48AF-B1D6-AA516A613B80}">
      <dsp:nvSpPr>
        <dsp:cNvPr id="0" name=""/>
        <dsp:cNvSpPr/>
      </dsp:nvSpPr>
      <dsp:spPr>
        <a:xfrm>
          <a:off x="1340197" y="3175951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Scribe</a:t>
          </a:r>
        </a:p>
      </dsp:txBody>
      <dsp:txXfrm>
        <a:off x="1340197" y="3175951"/>
        <a:ext cx="2103002" cy="672960"/>
      </dsp:txXfrm>
    </dsp:sp>
    <dsp:sp modelId="{4C380B85-0F44-4A8B-AF43-339E757C1744}">
      <dsp:nvSpPr>
        <dsp:cNvPr id="0" name=""/>
        <dsp:cNvSpPr/>
      </dsp:nvSpPr>
      <dsp:spPr>
        <a:xfrm>
          <a:off x="4410580" y="2986681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B3C322-C537-43D9-AA59-5746BCA68B70}">
      <dsp:nvSpPr>
        <dsp:cNvPr id="0" name=""/>
        <dsp:cNvSpPr/>
      </dsp:nvSpPr>
      <dsp:spPr>
        <a:xfrm>
          <a:off x="4410580" y="2986681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E1BCB-D604-4DEA-AB88-2E5E064A2467}">
      <dsp:nvSpPr>
        <dsp:cNvPr id="0" name=""/>
        <dsp:cNvSpPr/>
      </dsp:nvSpPr>
      <dsp:spPr>
        <a:xfrm>
          <a:off x="3884830" y="3175951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Quartermaster</a:t>
          </a:r>
        </a:p>
      </dsp:txBody>
      <dsp:txXfrm>
        <a:off x="3884830" y="3175951"/>
        <a:ext cx="2103002" cy="672960"/>
      </dsp:txXfrm>
    </dsp:sp>
    <dsp:sp modelId="{3C932D3B-E3E8-4C11-8996-DBBC95757FD5}">
      <dsp:nvSpPr>
        <dsp:cNvPr id="0" name=""/>
        <dsp:cNvSpPr/>
      </dsp:nvSpPr>
      <dsp:spPr>
        <a:xfrm>
          <a:off x="6955213" y="2986681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AA254-74E6-4178-8C2E-D52A3BBF7B90}">
      <dsp:nvSpPr>
        <dsp:cNvPr id="0" name=""/>
        <dsp:cNvSpPr/>
      </dsp:nvSpPr>
      <dsp:spPr>
        <a:xfrm>
          <a:off x="6955213" y="2986681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59A4E-F5EA-41C6-B47D-A393CE6D7947}">
      <dsp:nvSpPr>
        <dsp:cNvPr id="0" name=""/>
        <dsp:cNvSpPr/>
      </dsp:nvSpPr>
      <dsp:spPr>
        <a:xfrm>
          <a:off x="6429463" y="3175951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Patrol Members</a:t>
          </a:r>
        </a:p>
      </dsp:txBody>
      <dsp:txXfrm>
        <a:off x="6429463" y="3175951"/>
        <a:ext cx="2103002" cy="672960"/>
      </dsp:txXfrm>
    </dsp:sp>
    <dsp:sp modelId="{67697C73-6A61-4D0D-A501-7C6D21597FB5}">
      <dsp:nvSpPr>
        <dsp:cNvPr id="0" name=""/>
        <dsp:cNvSpPr/>
      </dsp:nvSpPr>
      <dsp:spPr>
        <a:xfrm>
          <a:off x="3138264" y="1493549"/>
          <a:ext cx="1051501" cy="105150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D0358F-B688-43C5-8619-AF523D6F4973}">
      <dsp:nvSpPr>
        <dsp:cNvPr id="0" name=""/>
        <dsp:cNvSpPr/>
      </dsp:nvSpPr>
      <dsp:spPr>
        <a:xfrm>
          <a:off x="3138264" y="1493549"/>
          <a:ext cx="1051501" cy="105150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54211-E100-4930-99C4-59F9A8B04F64}">
      <dsp:nvSpPr>
        <dsp:cNvPr id="0" name=""/>
        <dsp:cNvSpPr/>
      </dsp:nvSpPr>
      <dsp:spPr>
        <a:xfrm>
          <a:off x="2612513" y="1682819"/>
          <a:ext cx="2103002" cy="67296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Asst. Patrol Leader</a:t>
          </a:r>
        </a:p>
      </dsp:txBody>
      <dsp:txXfrm>
        <a:off x="2612513" y="1682819"/>
        <a:ext cx="2103002" cy="672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354" y="0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/>
          <a:lstStyle>
            <a:lvl1pPr algn="r">
              <a:defRPr sz="1200"/>
            </a:lvl1pPr>
          </a:lstStyle>
          <a:p>
            <a:fld id="{A3F00CBA-5027-4C30-A97C-E4F38E0C82DC}" type="datetimeFigureOut">
              <a:rPr lang="en-US" smtClean="0"/>
              <a:t>9/2/26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095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354" y="8685095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 anchor="b"/>
          <a:lstStyle>
            <a:lvl1pPr algn="r">
              <a:defRPr sz="1200"/>
            </a:lvl1pPr>
          </a:lstStyle>
          <a:p>
            <a:fld id="{3F1B4D59-12F9-43CE-BBFD-8BD9D4A166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354" y="0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/>
          <a:lstStyle>
            <a:lvl1pPr algn="r">
              <a:defRPr sz="1200"/>
            </a:lvl1pPr>
          </a:lstStyle>
          <a:p>
            <a:fld id="{F9F4795F-04F4-4389-8EAD-59537EA57D92}" type="datetimeFigureOut">
              <a:rPr lang="en-US" smtClean="0"/>
              <a:t>9/2/26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999" tIns="44499" rIns="88999" bIns="4449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108" y="4344098"/>
            <a:ext cx="5485785" cy="4114645"/>
          </a:xfrm>
          <a:prstGeom prst="rect">
            <a:avLst/>
          </a:prstGeom>
        </p:spPr>
        <p:txBody>
          <a:bodyPr vert="horz" lIns="88999" tIns="44499" rIns="88999" bIns="4449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095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354" y="8685095"/>
            <a:ext cx="2972108" cy="457356"/>
          </a:xfrm>
          <a:prstGeom prst="rect">
            <a:avLst/>
          </a:prstGeom>
        </p:spPr>
        <p:txBody>
          <a:bodyPr vert="horz" lIns="88999" tIns="44499" rIns="88999" bIns="44499" rtlCol="0" anchor="b"/>
          <a:lstStyle>
            <a:lvl1pPr algn="r">
              <a:defRPr sz="1200"/>
            </a:lvl1pPr>
          </a:lstStyle>
          <a:p>
            <a:fld id="{DB77444D-77B9-4A24-9879-12F8A7557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67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997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525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582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54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57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92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928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116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767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779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700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444D-77B9-4A24-9879-12F8A755788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417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DD2D61-EE06-3412-2DFC-7C24957B7A3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2709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Confidential - Oracle Restricted \Employees Only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F16BCB-C6AE-DD58-EF48-842802D3322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2709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Confidential - Oracle Restricted \Employees Only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ac-bsa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hadlograsso@hotmail.com" TargetMode="External"/><Relationship Id="rId5" Type="http://schemas.openxmlformats.org/officeDocument/2006/relationships/hyperlink" Target="mailto:rsmith51@hotmail.com" TargetMode="External"/><Relationship Id="rId4" Type="http://schemas.openxmlformats.org/officeDocument/2006/relationships/hyperlink" Target="https://scoutbook.scouting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Troop 175 Orientation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181" y="685028"/>
            <a:ext cx="1146089" cy="122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60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240" y="315798"/>
            <a:ext cx="9875520" cy="870408"/>
          </a:xfrm>
        </p:spPr>
        <p:txBody>
          <a:bodyPr>
            <a:normAutofit/>
          </a:bodyPr>
          <a:lstStyle/>
          <a:p>
            <a:pPr algn="ctr"/>
            <a:r>
              <a:rPr lang="en-US" sz="4000" u="dbl" dirty="0"/>
              <a:t>Tentative Campout 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819" y="1186206"/>
            <a:ext cx="11036430" cy="5186314"/>
          </a:xfrm>
        </p:spPr>
        <p:txBody>
          <a:bodyPr>
            <a:noAutofit/>
          </a:bodyPr>
          <a:lstStyle/>
          <a:p>
            <a:r>
              <a:rPr lang="en-US" sz="2000" dirty="0"/>
              <a:t>Here are the tentative dates for campouts over the next 12 months.  Please note that some of these may change based on availability of campgrounds, </a:t>
            </a:r>
            <a:r>
              <a:rPr lang="en-US" sz="2000" dirty="0" err="1"/>
              <a:t>etc</a:t>
            </a:r>
            <a:r>
              <a:rPr lang="en-US" sz="2000" dirty="0"/>
              <a:t>…</a:t>
            </a:r>
          </a:p>
          <a:p>
            <a:pPr marL="45720" indent="0">
              <a:buNone/>
            </a:pPr>
            <a:endParaRPr lang="en-US" sz="2000" dirty="0"/>
          </a:p>
          <a:p>
            <a:pPr lvl="1"/>
            <a:r>
              <a:rPr lang="en-US" dirty="0"/>
              <a:t>October 15-17, 2021 – Campout</a:t>
            </a:r>
          </a:p>
          <a:p>
            <a:pPr lvl="1"/>
            <a:r>
              <a:rPr lang="en-US" dirty="0"/>
              <a:t>November 5-7, 2021 – Campout</a:t>
            </a:r>
          </a:p>
          <a:p>
            <a:pPr lvl="1"/>
            <a:r>
              <a:rPr lang="en-US" dirty="0"/>
              <a:t>December 3-5, 2021 – Campout </a:t>
            </a:r>
          </a:p>
          <a:p>
            <a:pPr lvl="1"/>
            <a:r>
              <a:rPr lang="en-US" dirty="0"/>
              <a:t>January 14-16, 2022 – Campout </a:t>
            </a:r>
          </a:p>
          <a:p>
            <a:pPr lvl="1"/>
            <a:r>
              <a:rPr lang="en-US" dirty="0"/>
              <a:t>February 11, 2022 – Lock In</a:t>
            </a:r>
          </a:p>
          <a:p>
            <a:pPr lvl="1"/>
            <a:r>
              <a:rPr lang="en-US" dirty="0"/>
              <a:t>March – Dates TBD</a:t>
            </a:r>
          </a:p>
          <a:p>
            <a:pPr lvl="1"/>
            <a:r>
              <a:rPr lang="en-US" dirty="0"/>
              <a:t>April 8-10, 2022 – Campout </a:t>
            </a:r>
          </a:p>
          <a:p>
            <a:pPr lvl="1"/>
            <a:r>
              <a:rPr lang="en-US" dirty="0"/>
              <a:t>May 13-15, 2022 – Campout </a:t>
            </a:r>
          </a:p>
          <a:p>
            <a:pPr lvl="1"/>
            <a:r>
              <a:rPr lang="en-US" dirty="0"/>
              <a:t>June – Bartle Dates TBD (Bartle dates are determined in November. This could also be in July.)</a:t>
            </a:r>
          </a:p>
          <a:p>
            <a:pPr lvl="1"/>
            <a:r>
              <a:rPr lang="en-US" dirty="0"/>
              <a:t>July 15-17, 2022 – Campout </a:t>
            </a:r>
          </a:p>
          <a:p>
            <a:pPr lvl="1"/>
            <a:r>
              <a:rPr lang="en-US" dirty="0"/>
              <a:t>August 12-14, 2022 – Campout</a:t>
            </a:r>
          </a:p>
          <a:p>
            <a:pPr lvl="1"/>
            <a:r>
              <a:rPr lang="en-US" dirty="0"/>
              <a:t>September 16-18, 2022– Campout</a:t>
            </a:r>
          </a:p>
        </p:txBody>
      </p:sp>
    </p:spTree>
    <p:extLst>
      <p:ext uri="{BB962C8B-B14F-4D97-AF65-F5344CB8AC3E}">
        <p14:creationId xmlns:p14="http://schemas.microsoft.com/office/powerpoint/2010/main" val="327810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Troop Gear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Sleeping bags</a:t>
            </a:r>
          </a:p>
          <a:p>
            <a:r>
              <a:rPr lang="en-US" dirty="0"/>
              <a:t>Pads/mattresses (scout vs. adults)</a:t>
            </a:r>
          </a:p>
          <a:p>
            <a:r>
              <a:rPr lang="en-US" dirty="0"/>
              <a:t>Mess kits/water bottles</a:t>
            </a:r>
          </a:p>
          <a:p>
            <a:r>
              <a:rPr lang="en-US" dirty="0"/>
              <a:t>Rain gear</a:t>
            </a:r>
          </a:p>
          <a:p>
            <a:r>
              <a:rPr lang="en-US" dirty="0"/>
              <a:t>Boots/shoes</a:t>
            </a:r>
          </a:p>
          <a:p>
            <a:r>
              <a:rPr lang="en-US" dirty="0"/>
              <a:t>Camp Boxes (Scout vs Adult) – Only Bartle</a:t>
            </a:r>
          </a:p>
          <a:p>
            <a:r>
              <a:rPr lang="en-US" dirty="0"/>
              <a:t>Troop Shirts</a:t>
            </a:r>
          </a:p>
        </p:txBody>
      </p:sp>
    </p:spTree>
    <p:extLst>
      <p:ext uri="{BB962C8B-B14F-4D97-AF65-F5344CB8AC3E}">
        <p14:creationId xmlns:p14="http://schemas.microsoft.com/office/powerpoint/2010/main" val="4093797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69216"/>
            <a:ext cx="9875520" cy="785567"/>
          </a:xfrm>
        </p:spPr>
        <p:txBody>
          <a:bodyPr/>
          <a:lstStyle/>
          <a:p>
            <a:pPr algn="ctr"/>
            <a:r>
              <a:rPr lang="en-US" dirty="0"/>
              <a:t>General Campout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40962"/>
            <a:ext cx="9872871" cy="514782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Meet at the side lot of </a:t>
            </a:r>
            <a:r>
              <a:rPr lang="en-US" dirty="0" err="1"/>
              <a:t>Cordill</a:t>
            </a:r>
            <a:r>
              <a:rPr lang="en-US" dirty="0"/>
              <a:t> Mason Elementary (CME) at 6:15pm.  </a:t>
            </a:r>
          </a:p>
          <a:p>
            <a:r>
              <a:rPr lang="en-US" dirty="0"/>
              <a:t>The traditional camping fee is $10 for scouts and $5 for adults</a:t>
            </a:r>
          </a:p>
          <a:p>
            <a:pPr lvl="1"/>
            <a:r>
              <a:rPr lang="en-US" dirty="0"/>
              <a:t>This covers the cost of the campground, activities, and general supplies needed (propane, paper towels, </a:t>
            </a:r>
            <a:r>
              <a:rPr lang="en-US" dirty="0" err="1"/>
              <a:t>etc</a:t>
            </a:r>
            <a:r>
              <a:rPr lang="en-US" dirty="0"/>
              <a:t>…)</a:t>
            </a:r>
          </a:p>
          <a:p>
            <a:pPr lvl="1"/>
            <a:r>
              <a:rPr lang="en-US" dirty="0"/>
              <a:t>Food costs are split by scout, generally is $15 collected</a:t>
            </a:r>
          </a:p>
          <a:p>
            <a:r>
              <a:rPr lang="en-US" dirty="0"/>
              <a:t>Food is planned the Monday before each overnight</a:t>
            </a:r>
          </a:p>
          <a:p>
            <a:pPr lvl="1"/>
            <a:r>
              <a:rPr lang="en-US" dirty="0"/>
              <a:t>Each person takes turns buying the food</a:t>
            </a:r>
          </a:p>
          <a:p>
            <a:pPr lvl="1"/>
            <a:r>
              <a:rPr lang="en-US" dirty="0"/>
              <a:t>If possible, bring the $15 the Monday before so the scout buying food has the cash </a:t>
            </a:r>
          </a:p>
          <a:p>
            <a:r>
              <a:rPr lang="en-US" dirty="0"/>
              <a:t>Any additions or cancellations for the campout need to be communicated to your patrol leader no later than Thursday evening at 5:00</a:t>
            </a:r>
          </a:p>
          <a:p>
            <a:r>
              <a:rPr lang="en-US" dirty="0"/>
              <a:t>Be sure to pack at least 2 changes of weather appropriate clothing, rain gear, an extra pair of shoes, mess kit, water bottle, toiletries and weather appropriate bedding</a:t>
            </a:r>
          </a:p>
          <a:p>
            <a:r>
              <a:rPr lang="en-US" dirty="0"/>
              <a:t>We travel in Class A uniform to and from the overnight</a:t>
            </a:r>
          </a:p>
          <a:p>
            <a:r>
              <a:rPr lang="en-US" dirty="0"/>
              <a:t>We return Sunday morning, normally between 10:00am and 12:00pm </a:t>
            </a:r>
          </a:p>
          <a:p>
            <a:pPr lvl="1"/>
            <a:r>
              <a:rPr lang="en-US" dirty="0"/>
              <a:t>We have the scouts text when they are 30 minutes away</a:t>
            </a:r>
          </a:p>
        </p:txBody>
      </p:sp>
    </p:spTree>
    <p:extLst>
      <p:ext uri="{BB962C8B-B14F-4D97-AF65-F5344CB8AC3E}">
        <p14:creationId xmlns:p14="http://schemas.microsoft.com/office/powerpoint/2010/main" val="3242468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6524" y="395416"/>
            <a:ext cx="9875520" cy="1433384"/>
          </a:xfrm>
        </p:spPr>
        <p:txBody>
          <a:bodyPr/>
          <a:lstStyle/>
          <a:p>
            <a:pPr algn="ctr"/>
            <a:r>
              <a:rPr lang="en-US" sz="3200" dirty="0"/>
              <a:t>Annual Costs – Estimated for 2025-2026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D7187C-A973-4FBA-8BD5-CB3FDD6A4BA1}"/>
              </a:ext>
            </a:extLst>
          </p:cNvPr>
          <p:cNvSpPr txBox="1">
            <a:spLocks/>
          </p:cNvSpPr>
          <p:nvPr/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tx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1B504DA-6772-4F3D-924C-E0228C35D8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987084"/>
              </p:ext>
            </p:extLst>
          </p:nvPr>
        </p:nvGraphicFramePr>
        <p:xfrm>
          <a:off x="1463249" y="1403349"/>
          <a:ext cx="9141906" cy="3526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3941">
                  <a:extLst>
                    <a:ext uri="{9D8B030D-6E8A-4147-A177-3AD203B41FA5}">
                      <a16:colId xmlns:a16="http://schemas.microsoft.com/office/drawing/2014/main" val="1376502207"/>
                    </a:ext>
                  </a:extLst>
                </a:gridCol>
                <a:gridCol w="1942655">
                  <a:extLst>
                    <a:ext uri="{9D8B030D-6E8A-4147-A177-3AD203B41FA5}">
                      <a16:colId xmlns:a16="http://schemas.microsoft.com/office/drawing/2014/main" val="3364113345"/>
                    </a:ext>
                  </a:extLst>
                </a:gridCol>
                <a:gridCol w="1942655">
                  <a:extLst>
                    <a:ext uri="{9D8B030D-6E8A-4147-A177-3AD203B41FA5}">
                      <a16:colId xmlns:a16="http://schemas.microsoft.com/office/drawing/2014/main" val="4175845945"/>
                    </a:ext>
                  </a:extLst>
                </a:gridCol>
                <a:gridCol w="1942655">
                  <a:extLst>
                    <a:ext uri="{9D8B030D-6E8A-4147-A177-3AD203B41FA5}">
                      <a16:colId xmlns:a16="http://schemas.microsoft.com/office/drawing/2014/main" val="4287159480"/>
                    </a:ext>
                  </a:extLst>
                </a:gridCol>
              </a:tblGrid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>
                          <a:effectLst/>
                        </a:rPr>
                        <a:t>New Scouts</a:t>
                      </a:r>
                      <a:endParaRPr lang="en-US" sz="20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>
                          <a:effectLst/>
                        </a:rPr>
                        <a:t>Youth</a:t>
                      </a:r>
                      <a:endParaRPr lang="en-US" sz="20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>
                          <a:effectLst/>
                        </a:rPr>
                        <a:t>Adult</a:t>
                      </a:r>
                      <a:endParaRPr lang="en-US" sz="20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7874744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Recharter Fees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$124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$124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$104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34519718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Troop Dues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$0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50363379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Bridging Fee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 dirty="0">
                          <a:effectLst/>
                        </a:rPr>
                        <a:t>$60</a:t>
                      </a:r>
                      <a:endParaRPr lang="en-US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>
                          <a:effectLst/>
                        </a:rPr>
                        <a:t>$0</a:t>
                      </a:r>
                      <a:endParaRPr lang="en-US" sz="20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 dirty="0">
                          <a:effectLst/>
                        </a:rPr>
                        <a:t>$0</a:t>
                      </a:r>
                      <a:endParaRPr lang="en-US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57978360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Registration Cost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$234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$174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$104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28443109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635938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Camping Fees*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$275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$275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$220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75604031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Bartle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 dirty="0">
                          <a:effectLst/>
                        </a:rPr>
                        <a:t>$460</a:t>
                      </a:r>
                      <a:endParaRPr lang="en-US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 dirty="0">
                          <a:effectLst/>
                        </a:rPr>
                        <a:t>$460</a:t>
                      </a:r>
                      <a:endParaRPr lang="en-US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sng" strike="noStrike" dirty="0">
                          <a:effectLst/>
                        </a:rPr>
                        <a:t>$460</a:t>
                      </a:r>
                      <a:endParaRPr lang="en-US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56830244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Approximate Camping Cost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$969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$899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$680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1807007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57825740"/>
                  </a:ext>
                </a:extLst>
              </a:tr>
              <a:tr h="3206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</a:rPr>
                        <a:t>Total Annual Cost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$984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$924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$784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12949964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496E5A-D68D-4620-8372-BD1C8A073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974" y="5454651"/>
            <a:ext cx="9872871" cy="1089587"/>
          </a:xfrm>
        </p:spPr>
        <p:txBody>
          <a:bodyPr>
            <a:normAutofit/>
          </a:bodyPr>
          <a:lstStyle/>
          <a:p>
            <a:pPr lvl="1"/>
            <a:r>
              <a:rPr lang="en-US" sz="1600" dirty="0"/>
              <a:t>*Camping fee for scout is based on $15 for food and $10 per trip </a:t>
            </a:r>
          </a:p>
          <a:p>
            <a:pPr lvl="1"/>
            <a:r>
              <a:rPr lang="en-US" sz="1600" dirty="0"/>
              <a:t>*Camping fee for adult is based on $15 for food and $5 per trip </a:t>
            </a:r>
          </a:p>
          <a:p>
            <a:pPr lvl="1"/>
            <a:r>
              <a:rPr lang="en-US" sz="1600" dirty="0"/>
              <a:t>*Some fundraising is available throughout the year </a:t>
            </a:r>
          </a:p>
        </p:txBody>
      </p:sp>
    </p:spTree>
    <p:extLst>
      <p:ext uri="{BB962C8B-B14F-4D97-AF65-F5344CB8AC3E}">
        <p14:creationId xmlns:p14="http://schemas.microsoft.com/office/powerpoint/2010/main" val="3610588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Troop Fundraisers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306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Adult Positions and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Merit Badge Counselors</a:t>
            </a:r>
          </a:p>
          <a:p>
            <a:r>
              <a:rPr lang="en-US" dirty="0"/>
              <a:t>Monthly campout needs</a:t>
            </a:r>
          </a:p>
          <a:p>
            <a:pPr lvl="1"/>
            <a:r>
              <a:rPr lang="en-US" dirty="0"/>
              <a:t>Pulling trailers</a:t>
            </a:r>
          </a:p>
          <a:p>
            <a:pPr lvl="1"/>
            <a:r>
              <a:rPr lang="en-US" dirty="0"/>
              <a:t>Transporting Scouts</a:t>
            </a:r>
          </a:p>
          <a:p>
            <a:pPr lvl="1"/>
            <a:r>
              <a:rPr lang="en-US" dirty="0"/>
              <a:t>Planning/Buying Adult menu</a:t>
            </a:r>
          </a:p>
          <a:p>
            <a:pPr lvl="1"/>
            <a:r>
              <a:rPr lang="en-US" dirty="0"/>
              <a:t>Buying Scout/Adult cracker barrel</a:t>
            </a:r>
          </a:p>
          <a:p>
            <a:r>
              <a:rPr lang="en-US" dirty="0"/>
              <a:t>Quartermaster tasks</a:t>
            </a:r>
          </a:p>
          <a:p>
            <a:r>
              <a:rPr lang="en-US" dirty="0"/>
              <a:t>Research/Planning for campouts</a:t>
            </a:r>
          </a:p>
          <a:p>
            <a:r>
              <a:rPr lang="en-US" dirty="0"/>
              <a:t>Bartle</a:t>
            </a:r>
          </a:p>
        </p:txBody>
      </p:sp>
    </p:spTree>
    <p:extLst>
      <p:ext uri="{BB962C8B-B14F-4D97-AF65-F5344CB8AC3E}">
        <p14:creationId xmlns:p14="http://schemas.microsoft.com/office/powerpoint/2010/main" val="1480521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Important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communication purposes, we use:</a:t>
            </a:r>
          </a:p>
          <a:p>
            <a:pPr lvl="1"/>
            <a:r>
              <a:rPr lang="en-US" dirty="0"/>
              <a:t>Band App – Immediate/urgent updates</a:t>
            </a:r>
          </a:p>
          <a:p>
            <a:pPr lvl="1"/>
            <a:r>
              <a:rPr lang="en-US" dirty="0" err="1"/>
              <a:t>Scoutbook</a:t>
            </a:r>
            <a:r>
              <a:rPr lang="en-US" dirty="0"/>
              <a:t> emails and calendar – Calendar of events</a:t>
            </a:r>
          </a:p>
          <a:p>
            <a:pPr marL="45720" indent="0">
              <a:buNone/>
            </a:pPr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https://www.hoac-bsa.org/</a:t>
            </a:r>
            <a:endParaRPr lang="en-US" dirty="0"/>
          </a:p>
          <a:p>
            <a:r>
              <a:rPr lang="en-US" dirty="0">
                <a:hlinkClick r:id="rId4"/>
              </a:rPr>
              <a:t>https://scoutbook.scouting.org/</a:t>
            </a:r>
            <a:endParaRPr lang="en-US" dirty="0"/>
          </a:p>
          <a:p>
            <a:endParaRPr lang="en-US" dirty="0"/>
          </a:p>
          <a:p>
            <a:r>
              <a:rPr lang="en-US" dirty="0"/>
              <a:t>Robb Smith (Scoutmaster) 816-261-2110, </a:t>
            </a:r>
            <a:r>
              <a:rPr lang="en-US" dirty="0">
                <a:hlinkClick r:id="rId5"/>
              </a:rPr>
              <a:t>rsmith51@hotmail.com</a:t>
            </a:r>
            <a:endParaRPr lang="en-US" dirty="0"/>
          </a:p>
          <a:p>
            <a:r>
              <a:rPr lang="en-US" dirty="0"/>
              <a:t>Chad Lograsso (Committee Chair) 816-304-3340, </a:t>
            </a:r>
            <a:r>
              <a:rPr lang="en-US" dirty="0">
                <a:hlinkClick r:id="rId6"/>
              </a:rPr>
              <a:t>chadlograsso@hotmail.com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39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Troop Basics – How is BSA structured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485666"/>
              </p:ext>
            </p:extLst>
          </p:nvPr>
        </p:nvGraphicFramePr>
        <p:xfrm>
          <a:off x="1143000" y="2057400"/>
          <a:ext cx="9872663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891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Chartered Organization and “Key Three”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870979"/>
              </p:ext>
            </p:extLst>
          </p:nvPr>
        </p:nvGraphicFramePr>
        <p:xfrm>
          <a:off x="1143000" y="2057400"/>
          <a:ext cx="9872663" cy="4171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04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Committee Structure</a:t>
            </a:r>
            <a:br>
              <a:rPr lang="en-US" sz="3600" dirty="0"/>
            </a:br>
            <a:r>
              <a:rPr lang="en-US" sz="2400" dirty="0"/>
              <a:t>Meet once per month, 7pm Monday after campout, TLS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A87F4-57BF-4B3E-A2F9-AC8144F53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a committee consisting of the following positions (and others as needed)</a:t>
            </a:r>
          </a:p>
          <a:p>
            <a:pPr lvl="1"/>
            <a:r>
              <a:rPr lang="en-US" dirty="0"/>
              <a:t>Committee chair</a:t>
            </a:r>
          </a:p>
          <a:p>
            <a:pPr lvl="1"/>
            <a:r>
              <a:rPr lang="en-US" dirty="0"/>
              <a:t>Scoutmaster (and Assistants)</a:t>
            </a:r>
          </a:p>
          <a:p>
            <a:pPr lvl="1"/>
            <a:r>
              <a:rPr lang="en-US" dirty="0"/>
              <a:t>Camping planning</a:t>
            </a:r>
          </a:p>
          <a:p>
            <a:pPr lvl="1"/>
            <a:r>
              <a:rPr lang="en-US" dirty="0"/>
              <a:t>Communications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year program</a:t>
            </a:r>
          </a:p>
          <a:p>
            <a:pPr lvl="1"/>
            <a:r>
              <a:rPr lang="en-US" dirty="0"/>
              <a:t>Advancement</a:t>
            </a:r>
          </a:p>
          <a:p>
            <a:pPr lvl="1"/>
            <a:r>
              <a:rPr lang="en-US" dirty="0"/>
              <a:t>Treasurer</a:t>
            </a:r>
          </a:p>
          <a:p>
            <a:pPr lvl="1"/>
            <a:r>
              <a:rPr lang="en-US" dirty="0"/>
              <a:t>Fundraising</a:t>
            </a:r>
          </a:p>
          <a:p>
            <a:pPr lvl="1"/>
            <a:r>
              <a:rPr lang="en-US" dirty="0"/>
              <a:t>Quartermaster</a:t>
            </a:r>
          </a:p>
          <a:p>
            <a:pPr lvl="1"/>
            <a:r>
              <a:rPr lang="en-US" dirty="0"/>
              <a:t>Pack 175 Cooperation</a:t>
            </a:r>
          </a:p>
        </p:txBody>
      </p:sp>
    </p:spTree>
    <p:extLst>
      <p:ext uri="{BB962C8B-B14F-4D97-AF65-F5344CB8AC3E}">
        <p14:creationId xmlns:p14="http://schemas.microsoft.com/office/powerpoint/2010/main" val="408123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dbl" dirty="0"/>
              <a:t>Scout-Led Troop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it?</a:t>
            </a:r>
          </a:p>
          <a:p>
            <a:pPr lvl="1"/>
            <a:r>
              <a:rPr lang="en-US" dirty="0"/>
              <a:t>It is where the youth plan and execute the direction of the troop, within guardrails established by adults and BSA</a:t>
            </a:r>
          </a:p>
          <a:p>
            <a:pPr lvl="1"/>
            <a:r>
              <a:rPr lang="en-US" dirty="0"/>
              <a:t>Scouts elect their own leaders (Troop and Patrol leaders)</a:t>
            </a:r>
          </a:p>
          <a:p>
            <a:r>
              <a:rPr lang="en-US" dirty="0"/>
              <a:t>Why do it?</a:t>
            </a:r>
          </a:p>
          <a:p>
            <a:pPr lvl="1"/>
            <a:r>
              <a:rPr lang="en-US" dirty="0"/>
              <a:t>Ownership</a:t>
            </a:r>
          </a:p>
          <a:p>
            <a:pPr lvl="1"/>
            <a:r>
              <a:rPr lang="en-US" dirty="0"/>
              <a:t>Excellent Leadership Opportunity</a:t>
            </a:r>
          </a:p>
          <a:p>
            <a:r>
              <a:rPr lang="en-US" dirty="0"/>
              <a:t>What’s different?</a:t>
            </a:r>
          </a:p>
          <a:p>
            <a:pPr lvl="1"/>
            <a:r>
              <a:rPr lang="en-US" dirty="0"/>
              <a:t>Sometimes adults find it difficult to “let go”</a:t>
            </a:r>
          </a:p>
          <a:p>
            <a:pPr lvl="1"/>
            <a:r>
              <a:rPr lang="en-US" dirty="0"/>
              <a:t>Can appear disorganized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22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0104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Troop Structure</a:t>
            </a:r>
            <a:br>
              <a:rPr lang="en-US" sz="3600" dirty="0"/>
            </a:br>
            <a:r>
              <a:rPr lang="en-US" sz="2400" dirty="0"/>
              <a:t>Meet every Monday, 7pm TLS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878202"/>
              </p:ext>
            </p:extLst>
          </p:nvPr>
        </p:nvGraphicFramePr>
        <p:xfrm>
          <a:off x="1143000" y="2057400"/>
          <a:ext cx="9872663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069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dbl" dirty="0"/>
              <a:t>Patrol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Similar to Dens but led by Youth, guided by Adults</a:t>
            </a:r>
          </a:p>
          <a:p>
            <a:r>
              <a:rPr lang="en-US" dirty="0"/>
              <a:t>Plan their own campout menus, cook as a unit at camp outs, assist Scoutmaster with troop training, etc</a:t>
            </a:r>
          </a:p>
          <a:p>
            <a:r>
              <a:rPr lang="en-US" dirty="0"/>
              <a:t>Members of each Patrol assigned by Scoutmaster</a:t>
            </a:r>
          </a:p>
          <a:p>
            <a:r>
              <a:rPr lang="en-US" dirty="0"/>
              <a:t>Patrol members elect their own officers – every six months</a:t>
            </a:r>
          </a:p>
          <a:p>
            <a:pPr lvl="1"/>
            <a:r>
              <a:rPr lang="en-US" dirty="0"/>
              <a:t>Patrol Leader – attends PLC and communicates direction to Patrol</a:t>
            </a:r>
          </a:p>
          <a:p>
            <a:pPr lvl="1"/>
            <a:r>
              <a:rPr lang="en-US" dirty="0"/>
              <a:t>Asst. Patrol Leader – supports PL</a:t>
            </a:r>
          </a:p>
          <a:p>
            <a:pPr lvl="1"/>
            <a:r>
              <a:rPr lang="en-US" dirty="0"/>
              <a:t>Scribe – takes notes and documents activities</a:t>
            </a:r>
          </a:p>
          <a:p>
            <a:pPr lvl="1"/>
            <a:r>
              <a:rPr lang="en-US" dirty="0"/>
              <a:t>Quartermaster – develops menu and duty roster for camp outs, etc</a:t>
            </a:r>
          </a:p>
          <a:p>
            <a:r>
              <a:rPr lang="en-US" dirty="0">
                <a:solidFill>
                  <a:srgbClr val="0070C0"/>
                </a:solidFill>
              </a:rPr>
              <a:t>First Year Scouts will be assigned to same Patrol for 6-18 months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Led by Chris Slump and Patrol Guides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90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Patrol Structure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358054"/>
              </p:ext>
            </p:extLst>
          </p:nvPr>
        </p:nvGraphicFramePr>
        <p:xfrm>
          <a:off x="1143000" y="2057400"/>
          <a:ext cx="9872663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858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dbl" dirty="0"/>
              <a:t>Patrol Concept – Trail to 1</a:t>
            </a:r>
            <a:r>
              <a:rPr lang="en-US" sz="4000" u="dbl" baseline="30000" dirty="0"/>
              <a:t>st</a:t>
            </a:r>
            <a:r>
              <a:rPr lang="en-US" sz="4000" u="dbl" dirty="0"/>
              <a:t>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1</a:t>
            </a:r>
            <a:r>
              <a:rPr lang="en-US" baseline="30000" dirty="0"/>
              <a:t>st</a:t>
            </a:r>
            <a:r>
              <a:rPr lang="en-US" dirty="0"/>
              <a:t> year Scouts will be in the same Patrol</a:t>
            </a:r>
          </a:p>
          <a:p>
            <a:r>
              <a:rPr lang="en-US" dirty="0"/>
              <a:t>The effort is to assist in the transition by keeping them together for the first few months in Boy Scouts</a:t>
            </a:r>
          </a:p>
          <a:p>
            <a:r>
              <a:rPr lang="en-US" dirty="0"/>
              <a:t>Allow them to learn/lead together in the Scout-led environment</a:t>
            </a:r>
          </a:p>
          <a:p>
            <a:r>
              <a:rPr lang="en-US" dirty="0"/>
              <a:t>Scoutmaster, Assistant Scoutmaster and Youth Guides will move the Patrol toward 1</a:t>
            </a:r>
            <a:r>
              <a:rPr lang="en-US" baseline="30000" dirty="0"/>
              <a:t>st</a:t>
            </a:r>
            <a:r>
              <a:rPr lang="en-US" dirty="0"/>
              <a:t> Class rank</a:t>
            </a:r>
          </a:p>
          <a:p>
            <a:r>
              <a:rPr lang="en-US" dirty="0"/>
              <a:t>The leaders and patrol guides will need some help facilitating this patrol, so we welcome any help you can give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304264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825c952f-1947-4719-99e7-7bc5a76060a8}" enabled="1" method="Standard" siteId="{4e2c6054-71cb-48f1-bd6c-3a9705aca71b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1308</TotalTime>
  <Words>971</Words>
  <Application>Microsoft Macintosh PowerPoint</Application>
  <PresentationFormat>Widescreen</PresentationFormat>
  <Paragraphs>181</Paragraphs>
  <Slides>16</Slides>
  <Notes>12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Calibri</vt:lpstr>
      <vt:lpstr>Corbel</vt:lpstr>
      <vt:lpstr>Basis</vt:lpstr>
      <vt:lpstr>Troop 175 Orientation</vt:lpstr>
      <vt:lpstr>Troop Basics – How is BSA structured</vt:lpstr>
      <vt:lpstr>Chartered Organization and “Key Three”</vt:lpstr>
      <vt:lpstr>Committee Structure Meet once per month, 7pm Monday after campout, TLS</vt:lpstr>
      <vt:lpstr>Scout-Led Troop Concept</vt:lpstr>
      <vt:lpstr>Troop Structure Meet every Monday, 7pm TLS</vt:lpstr>
      <vt:lpstr>Patrol Concept</vt:lpstr>
      <vt:lpstr>Patrol Structure</vt:lpstr>
      <vt:lpstr>Patrol Concept – Trail to 1st Class</vt:lpstr>
      <vt:lpstr>Tentative Campout Schedule</vt:lpstr>
      <vt:lpstr>Troop Gear</vt:lpstr>
      <vt:lpstr>General Campout Information</vt:lpstr>
      <vt:lpstr>Annual Costs – Estimated for 2025-2026 </vt:lpstr>
      <vt:lpstr>Troop Fundraisers</vt:lpstr>
      <vt:lpstr>     Adult Positions and Responsibilities</vt:lpstr>
      <vt:lpstr>Important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Troop 175 Orientation</dc:title>
  <dc:creator>Chris White</dc:creator>
  <cp:lastModifiedBy>Christopher Chancellor</cp:lastModifiedBy>
  <cp:revision>52</cp:revision>
  <cp:lastPrinted>2019-02-04T21:51:06Z</cp:lastPrinted>
  <dcterms:created xsi:type="dcterms:W3CDTF">2018-02-05T16:12:22Z</dcterms:created>
  <dcterms:modified xsi:type="dcterms:W3CDTF">2026-09-02T17:39:46Z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Basis:11</vt:lpwstr>
  </property>
  <property fmtid="{D5CDD505-2E9C-101B-9397-08002B2CF9AE}" pid="3" name="ClassificationContentMarkingFooterText">
    <vt:lpwstr>Confidential - Oracle Restricted \Employees Only</vt:lpwstr>
  </property>
  <property fmtid="{D5CDD505-2E9C-101B-9397-08002B2CF9AE}" pid="4" name="ClassificationContentMarkingHeaderLocations">
    <vt:lpwstr>Basis:10</vt:lpwstr>
  </property>
  <property fmtid="{D5CDD505-2E9C-101B-9397-08002B2CF9AE}" pid="5" name="ClassificationContentMarkingHeaderText">
    <vt:lpwstr>Confidential - Oracle Restricted \Employees Only</vt:lpwstr>
  </property>
</Properties>
</file>